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6.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7.xml" ContentType="application/vnd.openxmlformats-officedocument.presentationml.tags+xml"/>
  <Override PartName="/ppt/notesSlides/notesSlide2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0.xml" ContentType="application/vnd.openxmlformats-officedocument.presentationml.tags+xml"/>
  <Override PartName="/ppt/notesSlides/notesSlide29.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72" r:id="rId3"/>
  </p:sldMasterIdLst>
  <p:notesMasterIdLst>
    <p:notesMasterId r:id="rId40"/>
  </p:notesMasterIdLst>
  <p:handoutMasterIdLst>
    <p:handoutMasterId r:id="rId41"/>
  </p:handoutMasterIdLst>
  <p:sldIdLst>
    <p:sldId id="679" r:id="rId4"/>
    <p:sldId id="652" r:id="rId5"/>
    <p:sldId id="400" r:id="rId6"/>
    <p:sldId id="612" r:id="rId7"/>
    <p:sldId id="402" r:id="rId8"/>
    <p:sldId id="520" r:id="rId9"/>
    <p:sldId id="622" r:id="rId10"/>
    <p:sldId id="621" r:id="rId11"/>
    <p:sldId id="632" r:id="rId12"/>
    <p:sldId id="631" r:id="rId13"/>
    <p:sldId id="587" r:id="rId14"/>
    <p:sldId id="634" r:id="rId15"/>
    <p:sldId id="669" r:id="rId16"/>
    <p:sldId id="638" r:id="rId17"/>
    <p:sldId id="408" r:id="rId18"/>
    <p:sldId id="674" r:id="rId19"/>
    <p:sldId id="673" r:id="rId20"/>
    <p:sldId id="630" r:id="rId21"/>
    <p:sldId id="650" r:id="rId22"/>
    <p:sldId id="647" r:id="rId23"/>
    <p:sldId id="521" r:id="rId24"/>
    <p:sldId id="637" r:id="rId25"/>
    <p:sldId id="524" r:id="rId26"/>
    <p:sldId id="527" r:id="rId27"/>
    <p:sldId id="526" r:id="rId28"/>
    <p:sldId id="410" r:id="rId29"/>
    <p:sldId id="411" r:id="rId30"/>
    <p:sldId id="643" r:id="rId31"/>
    <p:sldId id="642" r:id="rId32"/>
    <p:sldId id="440" r:id="rId33"/>
    <p:sldId id="670" r:id="rId34"/>
    <p:sldId id="678" r:id="rId35"/>
    <p:sldId id="646" r:id="rId36"/>
    <p:sldId id="668" r:id="rId37"/>
    <p:sldId id="641" r:id="rId38"/>
    <p:sldId id="680" r:id="rId39"/>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5pPr>
    <a:lvl6pPr marL="2286000" algn="l" defTabSz="457200" rtl="0" eaLnBrk="1" latinLnBrk="0" hangingPunct="1">
      <a:defRPr sz="1600" b="1" kern="1200">
        <a:solidFill>
          <a:srgbClr val="00DFCA"/>
        </a:solidFill>
        <a:latin typeface="Comic Sans MS" charset="0"/>
        <a:ea typeface="ＭＳ Ｐゴシック" charset="0"/>
        <a:cs typeface="ＭＳ Ｐゴシック" charset="0"/>
      </a:defRPr>
    </a:lvl6pPr>
    <a:lvl7pPr marL="2743200" algn="l" defTabSz="457200" rtl="0" eaLnBrk="1" latinLnBrk="0" hangingPunct="1">
      <a:defRPr sz="1600" b="1" kern="1200">
        <a:solidFill>
          <a:srgbClr val="00DFCA"/>
        </a:solidFill>
        <a:latin typeface="Comic Sans MS" charset="0"/>
        <a:ea typeface="ＭＳ Ｐゴシック" charset="0"/>
        <a:cs typeface="ＭＳ Ｐゴシック" charset="0"/>
      </a:defRPr>
    </a:lvl7pPr>
    <a:lvl8pPr marL="3200400" algn="l" defTabSz="457200" rtl="0" eaLnBrk="1" latinLnBrk="0" hangingPunct="1">
      <a:defRPr sz="1600" b="1" kern="1200">
        <a:solidFill>
          <a:srgbClr val="00DFCA"/>
        </a:solidFill>
        <a:latin typeface="Comic Sans MS" charset="0"/>
        <a:ea typeface="ＭＳ Ｐゴシック" charset="0"/>
        <a:cs typeface="ＭＳ Ｐゴシック" charset="0"/>
      </a:defRPr>
    </a:lvl8pPr>
    <a:lvl9pPr marL="3657600" algn="l" defTabSz="457200" rtl="0" eaLnBrk="1" latinLnBrk="0" hangingPunct="1">
      <a:defRPr sz="1600" b="1" kern="1200">
        <a:solidFill>
          <a:srgbClr val="00DFCA"/>
        </a:solidFill>
        <a:latin typeface="Comic Sans M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8F8F8"/>
    <a:srgbClr val="00FFFF"/>
    <a:srgbClr val="FFFFFF"/>
    <a:srgbClr val="66FF33"/>
    <a:srgbClr val="FFFF00"/>
    <a:srgbClr val="5F5F5F"/>
    <a:srgbClr val="00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369" autoAdjust="0"/>
  </p:normalViewPr>
  <p:slideViewPr>
    <p:cSldViewPr snapToGrid="0">
      <p:cViewPr varScale="1">
        <p:scale>
          <a:sx n="114" d="100"/>
          <a:sy n="114" d="100"/>
        </p:scale>
        <p:origin x="-1488" y="-104"/>
      </p:cViewPr>
      <p:guideLst>
        <p:guide orient="horz" pos="2697"/>
        <p:guide orient="horz" pos="4222"/>
        <p:guide orient="horz" pos="607"/>
        <p:guide orient="horz" pos="4160"/>
        <p:guide pos="2875"/>
        <p:guide pos="4822"/>
        <p:guide pos="5471"/>
        <p:guide pos="515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0" d="100"/>
          <a:sy n="80" d="100"/>
        </p:scale>
        <p:origin x="-176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6400800" y="8750300"/>
            <a:ext cx="387350" cy="301625"/>
          </a:xfrm>
          <a:prstGeom prst="rect">
            <a:avLst/>
          </a:prstGeom>
          <a:noFill/>
          <a:ln w="12700">
            <a:noFill/>
            <a:miter lim="800000"/>
            <a:headEnd/>
            <a:tailEnd/>
          </a:ln>
        </p:spPr>
        <p:txBody>
          <a:bodyPr wrap="none" lIns="90487" tIns="44450" rIns="90487" bIns="44450" anchor="ctr">
            <a:spAutoFit/>
          </a:bodyPr>
          <a:lstStyle/>
          <a:p>
            <a:pPr algn="r"/>
            <a:fld id="{F83E2D04-5DBE-A24B-86E8-BE51CC6BD666}" type="slidenum">
              <a:rPr lang="en-US" sz="1400" b="0">
                <a:solidFill>
                  <a:schemeClr val="tx1"/>
                </a:solidFill>
                <a:latin typeface="Times" charset="0"/>
              </a:rPr>
              <a:pPr algn="r"/>
              <a:t>‹#›</a:t>
            </a:fld>
            <a:endParaRPr lang="en-US" sz="1400" b="0">
              <a:solidFill>
                <a:schemeClr val="tx1"/>
              </a:solidFill>
              <a:latin typeface="Times" charset="0"/>
            </a:endParaRPr>
          </a:p>
        </p:txBody>
      </p:sp>
    </p:spTree>
    <p:extLst>
      <p:ext uri="{BB962C8B-B14F-4D97-AF65-F5344CB8AC3E}">
        <p14:creationId xmlns:p14="http://schemas.microsoft.com/office/powerpoint/2010/main" val="30071320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6" name="Rectangle 4"/>
          <p:cNvSpPr>
            <a:spLocks noChangeArrowheads="1"/>
          </p:cNvSpPr>
          <p:nvPr/>
        </p:nvSpPr>
        <p:spPr bwMode="auto">
          <a:xfrm>
            <a:off x="6400800" y="8750300"/>
            <a:ext cx="387350" cy="301625"/>
          </a:xfrm>
          <a:prstGeom prst="rect">
            <a:avLst/>
          </a:prstGeom>
          <a:noFill/>
          <a:ln w="12700">
            <a:noFill/>
            <a:miter lim="800000"/>
            <a:headEnd/>
            <a:tailEnd/>
          </a:ln>
        </p:spPr>
        <p:txBody>
          <a:bodyPr wrap="none" lIns="90487" tIns="44450" rIns="90487" bIns="44450" anchor="ctr">
            <a:spAutoFit/>
          </a:bodyPr>
          <a:lstStyle/>
          <a:p>
            <a:pPr algn="r"/>
            <a:fld id="{8F43E8FC-0FBA-B94F-A2B6-BB16C78B07DB}" type="slidenum">
              <a:rPr lang="en-US" sz="1400" b="0">
                <a:solidFill>
                  <a:schemeClr val="tx1"/>
                </a:solidFill>
                <a:latin typeface="Times" charset="0"/>
              </a:rPr>
              <a:pPr algn="r"/>
              <a:t>‹#›</a:t>
            </a:fld>
            <a:endParaRPr lang="en-US" sz="1400" b="0">
              <a:solidFill>
                <a:schemeClr val="tx1"/>
              </a:solidFill>
              <a:latin typeface="Times" charset="0"/>
            </a:endParaRPr>
          </a:p>
        </p:txBody>
      </p:sp>
    </p:spTree>
    <p:extLst>
      <p:ext uri="{BB962C8B-B14F-4D97-AF65-F5344CB8AC3E}">
        <p14:creationId xmlns:p14="http://schemas.microsoft.com/office/powerpoint/2010/main" val="24194174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pitchFamily="-108"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Times" pitchFamily="-108"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pitchFamily="-108" charset="0"/>
        <a:ea typeface="ＭＳ Ｐゴシック" charset="-128"/>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ChangeArrowheads="1" noTextEdit="1"/>
          </p:cNvSpPr>
          <p:nvPr>
            <p:ph type="sldImg"/>
          </p:nvPr>
        </p:nvSpPr>
        <p:spPr>
          <a:xfrm>
            <a:off x="1150938" y="692150"/>
            <a:ext cx="4556125" cy="3416300"/>
          </a:xfrm>
          <a:ln/>
        </p:spPr>
      </p:sp>
      <p:sp>
        <p:nvSpPr>
          <p:cNvPr id="81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noTextEdit="1"/>
          </p:cNvSpPr>
          <p:nvPr>
            <p:ph type="sldImg"/>
          </p:nvPr>
        </p:nvSpPr>
        <p:spPr>
          <a:xfrm>
            <a:off x="1150938" y="692150"/>
            <a:ext cx="4556125" cy="3416300"/>
          </a:xfrm>
          <a:ln/>
        </p:spPr>
      </p:sp>
      <p:sp>
        <p:nvSpPr>
          <p:cNvPr id="46083" name="Rectangle 3"/>
          <p:cNvSpPr>
            <a:spLocks noGrp="1" noChangeArrowheads="1"/>
          </p:cNvSpPr>
          <p:nvPr>
            <p:ph type="body" idx="1"/>
          </p:nvPr>
        </p:nvSpPr>
        <p:spPr>
          <a:ln w="9525"/>
        </p:spPr>
        <p:txBody>
          <a:bodyPr/>
          <a:lstStyle/>
          <a:p>
            <a:pPr algn="just"/>
            <a:r>
              <a:rPr lang="hi-in" b="1">
                <a:latin typeface="Times New Roman" charset="0"/>
                <a:ea typeface="ＭＳ Ｐゴシック" charset="0"/>
                <a:cs typeface="ＭＳ Ｐゴシック" charset="0"/>
              </a:rPr>
              <a:t>इसलिये हमने बाईबल फाईल में उसे सिकंदर यूनानी का नाम दिया है। संपूर्ण मैडीटेनियन बेसिन में यूनानी भाषा का प्रभाव दृष्टिगोचर होता था और इसी के फलस्वरूप प्रेरित पौलुस के मिषनरी पत्रों को भी दूर देषों में पहुंचने में सहायता मिलती थी।</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और हमारे समय के लिये एक स्मरण पत्र: यूनानियों की बौद्धिक क्षमता को कभी नहीं भूलना चाहिये। पौलुस कभी नहीं भूला। केवल आप प्रेरितों के कार्य पढ़ लीजिये आप समझ जायेंगे कि वह यूनानी का इतिहास भी देवी देवताओं और आत्मिक अंधकार से भरा हुआ था।</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noTextEdit="1"/>
          </p:cNvSpPr>
          <p:nvPr>
            <p:ph type="sldImg"/>
          </p:nvPr>
        </p:nvSpPr>
        <p:spPr>
          <a:xfrm>
            <a:off x="1150938" y="692150"/>
            <a:ext cx="4556125" cy="3416300"/>
          </a:xfrm>
          <a:ln/>
        </p:spPr>
      </p:sp>
      <p:sp>
        <p:nvSpPr>
          <p:cNvPr id="471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charset="0"/>
                <a:ea typeface="ＭＳ Ｐゴシック" charset="0"/>
                <a:cs typeface="ＭＳ Ｐゴシック" charset="0"/>
              </a:rPr>
              <a:t>यूनानी भाषा सब दूर फैल रही थी............याद रखिये, यूनानी सभ्यता ने और भी उपलब्धियां हासिल की................जैसे यूनानीषिल्प, यांत्रिकी कौषल..................................................................................उदाहरण: एथिनीयन एक्रोपोलिस और निक का छोटा मंदिर। प्राचीन कुरिंथ ष्षहर क अवषेष..............पौलिस वहां रहा था................आज भी ये स्मारक हमारे साथ हैं।</a:t>
            </a:r>
            <a:endParaRPr lang="en-US">
              <a:latin typeface="Time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noTextEdit="1"/>
          </p:cNvSpPr>
          <p:nvPr>
            <p:ph type="sldImg"/>
          </p:nvPr>
        </p:nvSpPr>
        <p:spPr>
          <a:xfrm>
            <a:off x="1150938" y="692150"/>
            <a:ext cx="4556125" cy="3416300"/>
          </a:xfrm>
          <a:ln/>
        </p:spPr>
      </p:sp>
      <p:sp>
        <p:nvSpPr>
          <p:cNvPr id="481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gn="just"/>
            <a:r>
              <a:rPr lang="hi-in" b="1">
                <a:latin typeface="Times New Roman" charset="0"/>
                <a:ea typeface="ＭＳ Ｐゴシック" charset="0"/>
                <a:cs typeface="ＭＳ Ｐゴシック" charset="0"/>
              </a:rPr>
              <a:t>सिकंदर ने अपने जीते हुये देषों में, कई षहर विकसित किये जिसका नाम उसने अपने सम्मान में ही रखा।</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उनमें से एक मिस्री एलेक्जेंड्रिया था जो नील नदी के डेल्टा पर स्थित है।</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आधुनिक एलेक्जेंड्रिया आज भी है। मेंडीटेरेनियन के किनारे, एक महान नया ष्षहर बसाया, जिसमें उसने अन्तरराष्ट्रीय व्यवसायिक केंद्र स्थापित किया।</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noTextEdit="1"/>
          </p:cNvSpPr>
          <p:nvPr>
            <p:ph type="sldImg"/>
          </p:nvPr>
        </p:nvSpPr>
        <p:spPr>
          <a:xfrm>
            <a:off x="1150938" y="692150"/>
            <a:ext cx="4556125" cy="3416300"/>
          </a:xfrm>
          <a:ln/>
        </p:spPr>
      </p:sp>
      <p:sp>
        <p:nvSpPr>
          <p:cNvPr id="491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New Roman" charset="0"/>
                <a:ea typeface="ＭＳ Ｐゴシック" charset="0"/>
                <a:cs typeface="ＭＳ Ｐゴシック" charset="0"/>
              </a:rPr>
              <a:t>प्राचीन अभिलेख बताते हैं कि एलेक्जेंड्रियन लाइब्रेरी उस समय विष्व का बड़ा अनूठा सीखने का केंद्र था। यद्यपि 272 ए.डी. की त्रासदी में आग ने लायब्रेरी को नष्ट कर दिया................जिसमें महान यूनानी दार्षनिक, कवियों व नाटककारों की मूल रचनायें थी। लगभग आधा मिलियन संग्रह का इस तरह नष्ट हो जाना, बेहिसाब नुकसान था।</a:t>
            </a:r>
            <a:endParaRPr lang="en-US" b="1">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noTextEdit="1"/>
          </p:cNvSpPr>
          <p:nvPr>
            <p:ph type="sldImg"/>
          </p:nvPr>
        </p:nvSpPr>
        <p:spPr>
          <a:xfrm>
            <a:off x="1150938" y="692150"/>
            <a:ext cx="4556125" cy="3416300"/>
          </a:xfrm>
          <a:ln/>
        </p:spPr>
      </p:sp>
      <p:sp>
        <p:nvSpPr>
          <p:cNvPr id="501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gn="just"/>
            <a:r>
              <a:rPr lang="hi-in" b="1">
                <a:latin typeface="Times New Roman" charset="0"/>
                <a:ea typeface="ＭＳ Ｐゴシック" charset="0"/>
                <a:cs typeface="ＭＳ Ｐゴシック" charset="0"/>
              </a:rPr>
              <a:t>आज भी, सिकंदर महान के कार्य व उपलब्धियां प्रत्येक महाद्वीप पर इतिहासकारों को आकर्षित करती है।</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दोनों धर्मषास्त्र के बीच का समय घटनाक्रम के लिये तैयार हो रहा है..............अध्ययन सहायक 5-------- आप महसूस कर सकते हैं कि एक षख्स ने संपूर्ण मैडीटेरेनियन भाग को प्रभु यीषु मसीह के आगमन के लिये तैयार करने में महत्वपूर्ण भूमिका निभाई.........और संपूर्ण ग्रह के इतिहास को भी प्रभावित किया।</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noTextEdit="1"/>
          </p:cNvSpPr>
          <p:nvPr>
            <p:ph type="sldImg"/>
          </p:nvPr>
        </p:nvSpPr>
        <p:spPr>
          <a:xfrm>
            <a:off x="1150938" y="692150"/>
            <a:ext cx="4556125" cy="3416300"/>
          </a:xfrm>
          <a:ln/>
        </p:spPr>
      </p:sp>
      <p:sp>
        <p:nvSpPr>
          <p:cNvPr id="512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gn="just"/>
            <a:r>
              <a:rPr lang="hi-in" b="1">
                <a:latin typeface="Times New Roman" charset="0"/>
                <a:ea typeface="ＭＳ Ｐゴシック" charset="0"/>
                <a:cs typeface="ＭＳ Ｐゴシック" charset="0"/>
              </a:rPr>
              <a:t>सिकंदर 300 बी. सी. में 33 वर्ष की आयु में मर गया।</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उसकी वसीयत अनुसार उसका साम्राज्य उसके नजदीकी रहे चार सेनापतियों में बांटा गया.............</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मैडीटेरेनियन समुद्र के पूर्वी छोर पर जो देष स्थित थे, वे इस प्रकार थे.............</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यूनान</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एषिया माइनर</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सीरिया और</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मिस्र.............</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ये सभी देष मैडीटेरेनियन समुद्र की सीमा रेखा को तैयार करते हैं और ये सिकंदर के आधिपत्य में थे, आगे चलकर इनको दे दिया गया</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सेनापति केसेंडर, यूनान का उत्तराधिकार..........</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सेनापति लाइसीमकुस को एषिया माइनर..........</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सेनापति सेल्युकस को सीरिया...............</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सेनापति तोलेमी को मिस्र</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noTextEdit="1"/>
          </p:cNvSpPr>
          <p:nvPr>
            <p:ph type="sldImg"/>
          </p:nvPr>
        </p:nvSpPr>
        <p:spPr>
          <a:xfrm>
            <a:off x="1150938" y="692150"/>
            <a:ext cx="4556125" cy="3416300"/>
          </a:xfrm>
          <a:ln/>
        </p:spPr>
      </p:sp>
      <p:sp>
        <p:nvSpPr>
          <p:cNvPr id="52227" name="Rectangle 3"/>
          <p:cNvSpPr>
            <a:spLocks noGrp="1" noChangeArrowheads="1"/>
          </p:cNvSpPr>
          <p:nvPr>
            <p:ph type="body" idx="1"/>
          </p:nvPr>
        </p:nvSpPr>
        <p:spPr>
          <a:ln w="9525"/>
        </p:spPr>
        <p:txBody>
          <a:bodyPr/>
          <a:lstStyle/>
          <a:p>
            <a:pPr algn="just"/>
            <a:r>
              <a:rPr lang="hi-in" b="1">
                <a:latin typeface="Times New Roman" charset="0"/>
                <a:ea typeface="ＭＳ Ｐゴシック" charset="0"/>
                <a:cs typeface="ＭＳ Ｐゴシック" charset="0"/>
              </a:rPr>
              <a:t>और इन सब के मध्य में, छोटा सा इजरायल या पलिस्तिन, सदियों से विवादग्रस्त रहा, मौजूद था...........यह वह क्षेत्र था जिसे आगे इजरायल या पलिस्तिन कहलाना था।</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वास्तव में, जैसा हम जानते हैं, कई प्राचीन इस देष को पृथ्वी की नाभी मानते हैं............एक महत्वपूर्ण धुरी जिसके आसपास संसार के प्रमुख घटनाक्रम घटित हुये। यहां इस तरह इतिहास आगे बढ़ा</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सीरिया के क्रूर सेल्यूसिड सम्राट और</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मिस्र के तोलेमिक फिरान राजा...............क्लियोपेट्रा एक बहुत प्रसिद्ध रानी हुई...............वह यूनानी थी!</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ये दो राजघराने यहूदियों के लिये दुख का कारण बन गये...........अब बहुत महत्वपूर्ण घटनायें होना आरंभ हुई।</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noTextEdit="1"/>
          </p:cNvSpPr>
          <p:nvPr>
            <p:ph type="sldImg"/>
          </p:nvPr>
        </p:nvSpPr>
        <p:spPr>
          <a:xfrm>
            <a:off x="1150938" y="692150"/>
            <a:ext cx="4556125" cy="3416300"/>
          </a:xfrm>
          <a:ln/>
        </p:spPr>
      </p:sp>
      <p:sp>
        <p:nvSpPr>
          <p:cNvPr id="532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gn="just"/>
            <a:r>
              <a:rPr lang="hi-in" b="1">
                <a:latin typeface="Times New Roman" charset="0"/>
                <a:ea typeface="ＭＳ Ｐゴシック" charset="0"/>
                <a:cs typeface="ＭＳ Ｐゴシック" charset="0"/>
              </a:rPr>
              <a:t>यह भी पुराने व नये नियम के मध्य का 400 वर्ष का कार्यकाल था............</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इसमें एपोक्राइफा की 15 पुस्तकें निकली। यद्यपि इनमें बहुत ही कीमती सूचनायें भी उपलब्ध थी.................</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..................प्रोटेस्टैंट लोगों ने इस एपोक्राइफाको कभी भी बाईबल साहित्य का आधिकारिक संग्रह नहीं माना...........</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इसका केंद्रीय भाव............आत्मिक मूल से प्रभावित नहीं लगता था।</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रोमन कैथोलिकों ने, इसकी सात पुस्तकों को स्वीकृत किया और उनकी कैथोलिक बाईबल में जोड़ लिया............. और वह भी सोलहवीं षताब्दी के बाद।</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noTextEdit="1"/>
          </p:cNvSpPr>
          <p:nvPr>
            <p:ph type="sldImg"/>
          </p:nvPr>
        </p:nvSpPr>
        <p:spPr>
          <a:xfrm>
            <a:off x="1150938" y="692150"/>
            <a:ext cx="4556125" cy="3416300"/>
          </a:xfrm>
          <a:ln/>
        </p:spPr>
      </p:sp>
      <p:sp>
        <p:nvSpPr>
          <p:cNvPr id="542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gn="just"/>
            <a:r>
              <a:rPr lang="hi-in" b="1">
                <a:latin typeface="Times New Roman" charset="0"/>
                <a:ea typeface="ＭＳ Ｐゴシック" charset="0"/>
                <a:cs typeface="ＭＳ Ｐゴシック" charset="0"/>
              </a:rPr>
              <a:t>एपोक्राइफा पुस्तक के षीर्षक इस प्रकार है..............कुल 15 पुस्तकें। इनमें से दो अत्यधिक ध्यान आकर्षित करती है:</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प्रथम व द्वितीय मकाबी.............और ये दो................</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................प्रथम मकाबी में षांतिकालका प्रारंभिक ऐतिहासिक</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वर्णन मिलता है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noTextEdit="1"/>
          </p:cNvSpPr>
          <p:nvPr>
            <p:ph type="sldImg"/>
          </p:nvPr>
        </p:nvSpPr>
        <p:spPr>
          <a:xfrm>
            <a:off x="1150938" y="692150"/>
            <a:ext cx="4556125" cy="3416300"/>
          </a:xfrm>
          <a:ln/>
        </p:spPr>
      </p:sp>
      <p:sp>
        <p:nvSpPr>
          <p:cNvPr id="552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New Roman" charset="0"/>
                <a:ea typeface="ＭＳ Ｐゴシック" charset="0"/>
                <a:cs typeface="ＭＳ Ｐゴシック" charset="0"/>
              </a:rPr>
              <a:t>तो इस तरह, दो पारंपरिक एतिहासिक स्त्रोत मिलते हैं जिसमें शातिकाल का वर्णन है, प्रथम मकाबी..............और...........जोसेफस का लेखन।</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इन दोनों को मिलाकर हमें यीषुमसीह के जन्म के पहले के घटनाक्रम व संसार की स्थिति के विषय में बहुत जानकारी मिलती है।</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noTextEdit="1"/>
          </p:cNvSpPr>
          <p:nvPr>
            <p:ph type="sldImg"/>
          </p:nvPr>
        </p:nvSpPr>
        <p:spPr>
          <a:xfrm>
            <a:off x="1150938" y="692150"/>
            <a:ext cx="4556125" cy="3416300"/>
          </a:xfrm>
          <a:ln/>
        </p:spPr>
      </p:sp>
      <p:sp>
        <p:nvSpPr>
          <p:cNvPr id="378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बाईबल फाइल को जारी रखते हुये...........हमने सृष्टि की फाइल जमाई है............. चार महान लोग ............. तीन समाज .............इनके अर्थ में यह आपस में जुड़े हैं और इनके उद्देष्य चार सेंतमेंत वाचाओं द्वारा पूर्ण होते हैं................. और अब हम उस स्थान पर चल रहे हैं जो धर्मषास्त्र से बाहर है......... लेकिन साथ ही..............यह पुराने व नये नियम कीरहा था। ...............कुछ ही सदियां बाकी रह गईं थी। क्या तैयारी के लिये ऐसे घटनाक्रम होते हैं? हां सचमुच में.........................यह बड़ी महत्वपूर्ण बात है। इनको होते हुये देखिये।</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यह बाईबल का षांतिकाल कहलाता है............</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noTextEdit="1"/>
          </p:cNvSpPr>
          <p:nvPr>
            <p:ph type="sldImg"/>
          </p:nvPr>
        </p:nvSpPr>
        <p:spPr>
          <a:xfrm>
            <a:off x="1150938" y="692150"/>
            <a:ext cx="4556125" cy="3416300"/>
          </a:xfrm>
          <a:ln/>
        </p:spPr>
      </p:sp>
      <p:sp>
        <p:nvSpPr>
          <p:cNvPr id="563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gn="just"/>
            <a:r>
              <a:rPr lang="hi-in" b="1">
                <a:latin typeface="Times New Roman" charset="0"/>
                <a:ea typeface="ＭＳ Ｐゴシック" charset="0"/>
                <a:cs typeface="ＭＳ Ｐゴシック" charset="0"/>
              </a:rPr>
              <a:t>संसार के कुछ और घटनाक्रम इस प्रकार है और महान उपलब्धियां भी जो षांतिकाल के दौरान हुई, कुछ सिकंदर के समय और कुछ उसके बाद................</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अरस्तु, सिकंदर का षिक्षक था</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अरस्तु ने संगीत के सिद्धांत दिये</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चीन की विषाल दीवार बनी</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चीन में लोहे का प्रयोग प्रारंभ</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ऐलेक्जेंड्रिया यूनानी भाषा सीखने का केंद्र बना</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यूक्लिड: ज्यामिति पर एक विषेष कार्य लिखता है</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प्रथम रोमी सिक्के उपयोग में आये</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कुरिंथ एक बड़ा व्यवसायिक केंद्र स्थापित हुये</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और बेषक.............</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सर्वत्र यूनानी भाषा व सभ्यता का प्रभाव देखा जा सकता था</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जीवन जीने की यूनानी षैली.........और इससे भी अधिक महत्वपूर्ण.................</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यूनानी भाषा को ग्रहण करना</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noTextEdit="1"/>
          </p:cNvSpPr>
          <p:nvPr>
            <p:ph type="sldImg"/>
          </p:nvPr>
        </p:nvSpPr>
        <p:spPr>
          <a:xfrm>
            <a:off x="1150938" y="692150"/>
            <a:ext cx="4556125" cy="3416300"/>
          </a:xfrm>
          <a:ln/>
        </p:spPr>
      </p:sp>
      <p:sp>
        <p:nvSpPr>
          <p:cNvPr id="57347" name="Rectangle 3"/>
          <p:cNvSpPr>
            <a:spLocks noGrp="1" noChangeArrowheads="1"/>
          </p:cNvSpPr>
          <p:nvPr>
            <p:ph type="body" idx="1"/>
          </p:nvPr>
        </p:nvSpPr>
        <p:spPr>
          <a:ln w="9525"/>
        </p:spPr>
        <p:txBody>
          <a:bodyPr/>
          <a:lstStyle/>
          <a:p>
            <a:pPr algn="just"/>
            <a:r>
              <a:rPr lang="hi-in" b="1">
                <a:latin typeface="Times New Roman" charset="0"/>
                <a:ea typeface="ＭＳ Ｐゴシック" charset="0"/>
                <a:cs typeface="ＭＳ Ｐゴシック" charset="0"/>
              </a:rPr>
              <a:t>षांतिकाल की बाईबल फाइल में.................500 बी. सी. के आसपास.................... जब सिकंदर इस दुनिया से कूच कर गया..............रोमन साम्राज्य का प्रादुर्भाव होता है..............विष्व इतिहास मे रोमी सभ्यता का उदय होता है.................</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सैन्य और नागरिक प्रबंधन में</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कानून</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संसार के माध्यम</a:t>
            </a:r>
          </a:p>
          <a:p>
            <a:pPr algn="just"/>
            <a:endParaRPr lang="hi-in"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परिवहन</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बैंकिंग और कर प्रणाली और बहुत ही क्रूर बात,</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रोम का प्रसिद्ध पैक्सरोमाना, रोम की षांति, फैलाने की योजना जो संपूर्ण संसार के अधिकतर महाद्वीप में फैल गई............... यद्यपि इसका इतिहास बड़ा क्रूर है!</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noTextEdit="1"/>
          </p:cNvSpPr>
          <p:nvPr>
            <p:ph type="sldImg"/>
          </p:nvPr>
        </p:nvSpPr>
        <p:spPr>
          <a:xfrm>
            <a:off x="1150938" y="692150"/>
            <a:ext cx="4556125" cy="3416300"/>
          </a:xfrm>
          <a:ln/>
        </p:spPr>
      </p:sp>
      <p:sp>
        <p:nvSpPr>
          <p:cNvPr id="583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gn="just"/>
            <a:r>
              <a:rPr lang="hi-in" b="1">
                <a:latin typeface="Times New Roman" charset="0"/>
                <a:ea typeface="ＭＳ Ｐゴシック" charset="0"/>
                <a:cs typeface="ＭＳ Ｐゴシック" charset="0"/>
              </a:rPr>
              <a:t>रोमन साम्राज्य के देष इंग्लैंड से उत्तरी अरेबिया तक फैले हुये हैं, और</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उत्तरी अफ्रीका से आज के दक्षिणी रूस तक। ऐसा कहा जाता है कि घोड़ों की रेस द्वारा आप रोम से लगाकर इस साम्राज्य के सुदूर भाग तक दो हफतों में घूम सकते हैं।</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और एक बार फिर, इस साम्राज्य के सुदूर दक्षिणपूर्वी कोने में एक विवादग्रस्त छोटा सा देष है, जिसे इजरायल कहते हैं।</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noTextEdit="1"/>
          </p:cNvSpPr>
          <p:nvPr>
            <p:ph type="sldImg"/>
          </p:nvPr>
        </p:nvSpPr>
        <p:spPr>
          <a:xfrm>
            <a:off x="1150938" y="692150"/>
            <a:ext cx="4556125" cy="3416300"/>
          </a:xfrm>
          <a:ln/>
        </p:spPr>
      </p:sp>
      <p:sp>
        <p:nvSpPr>
          <p:cNvPr id="593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New Roman" charset="0"/>
                <a:ea typeface="ＭＳ Ｐゴシック" charset="0"/>
                <a:cs typeface="ＭＳ Ｐゴシック" charset="0"/>
              </a:rPr>
              <a:t>हम रोमन इंजीनियर्स के द्वारा प्राप्त की गई उपलब्धियों और उनकी विजयी सेनाओं के अदभुत कारनामे को देखते हैं। रोम के काॅलेसियम के बाजू में कांस्टेंटटाईन की तीरनुमा गोलाकार आकृति बनी हुई है, यह आज भी उतनी ही भव्य है जितना प्रथम मसीही सम्राट कांस्टेंटटाइन के समय रही होगी।</a:t>
            </a:r>
            <a:endParaRPr lang="en-US" b="1">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noTextEdit="1"/>
          </p:cNvSpPr>
          <p:nvPr>
            <p:ph type="sldImg"/>
          </p:nvPr>
        </p:nvSpPr>
        <p:spPr>
          <a:xfrm>
            <a:off x="1150938" y="692150"/>
            <a:ext cx="4556125" cy="3416300"/>
          </a:xfrm>
          <a:ln/>
        </p:spPr>
      </p:sp>
      <p:sp>
        <p:nvSpPr>
          <p:cNvPr id="604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gn="just"/>
            <a:r>
              <a:rPr lang="hi-in" b="1">
                <a:latin typeface="Times New Roman" charset="0"/>
                <a:ea typeface="ＭＳ Ｐゴシック" charset="0"/>
                <a:cs typeface="ＭＳ Ｐゴシック" charset="0"/>
              </a:rPr>
              <a:t>रोमन फोरम में हमें सभ्यता के बहुत ऊंचे स्तर देखने को मिलते हैं और राजनीतिक वार्तालाप जो उस समय रोमी प्रबंध के दरमियान विकसित हुये।</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छोटा स्मारक, रोमेनम फोरम में जूनियस सीजर की हत्या के स्थान को इंगित करता है।</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noTextEdit="1"/>
          </p:cNvSpPr>
          <p:nvPr>
            <p:ph type="sldImg"/>
          </p:nvPr>
        </p:nvSpPr>
        <p:spPr>
          <a:xfrm>
            <a:off x="1150938" y="692150"/>
            <a:ext cx="4556125" cy="3416300"/>
          </a:xfrm>
          <a:ln/>
        </p:spPr>
      </p:sp>
      <p:sp>
        <p:nvSpPr>
          <p:cNvPr id="614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New Roman" charset="0"/>
                <a:ea typeface="ＭＳ Ｐゴシック" charset="0"/>
                <a:cs typeface="ＭＳ Ｐゴシック" charset="0"/>
              </a:rPr>
              <a:t>ये सब इमारतें, 2000 वर्ष के बाद भी खड़ी हुई हैं जो हमे विज्ञान, षिल्प, तकनीकी और सामाजिक प्रबंधन का एक अच्छा ऊंचा स्तर प्रस्तुत करती हैं। वे इस तथ्य की ओर इषारा करते हैं कि संसार एक महाकाव्य से लंबे लंबे डग भरता हुआ साधारण जीवन षैली से आगे जटिल की ओर बढ़ रहा था।</a:t>
            </a:r>
            <a:endParaRPr lang="en-US" b="1">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noTextEdit="1"/>
          </p:cNvSpPr>
          <p:nvPr>
            <p:ph type="sldImg"/>
          </p:nvPr>
        </p:nvSpPr>
        <p:spPr>
          <a:xfrm>
            <a:off x="1150938" y="692150"/>
            <a:ext cx="4556125" cy="3416300"/>
          </a:xfrm>
          <a:ln/>
        </p:spPr>
      </p:sp>
      <p:sp>
        <p:nvSpPr>
          <p:cNvPr id="624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New Roman" charset="0"/>
                <a:ea typeface="ＭＳ Ｐゴシック" charset="0"/>
                <a:cs typeface="ＭＳ Ｐゴシック" charset="0"/>
              </a:rPr>
              <a:t>समूूचे साम्राज्य में, रोमन व्यवस्था, मैडीटेरेनियन और यूरोपियन विष्व को धीरे धीरे परिवर्तित कर रही थी। यरूषलेम में, पुरातत्ववेत्ताओं ने बैतषेबा के असली कुंड खोज निकाले....जो एक रोमन निर्माण था.........जो बाईबल के सबसे ष्षक्तिषाली दृष्यों में से एक में पाये जाते हैं, हम यूहन्ना के सुसमाचार (यूहन्ना 5ः2) में इसका वर्णन पड़ते हैं।</a:t>
            </a:r>
            <a:endParaRPr lang="en-US" b="1">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noTextEdit="1"/>
          </p:cNvSpPr>
          <p:nvPr>
            <p:ph type="sldImg"/>
          </p:nvPr>
        </p:nvSpPr>
        <p:spPr>
          <a:xfrm>
            <a:off x="1150938" y="692150"/>
            <a:ext cx="4556125" cy="3416300"/>
          </a:xfrm>
          <a:ln/>
        </p:spPr>
      </p:sp>
      <p:sp>
        <p:nvSpPr>
          <p:cNvPr id="634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gn="just"/>
            <a:r>
              <a:rPr lang="hi-in" b="1">
                <a:latin typeface="Times New Roman" charset="0"/>
                <a:ea typeface="ＭＳ Ｐゴシック" charset="0"/>
                <a:cs typeface="ＭＳ Ｐゴシック" charset="0"/>
              </a:rPr>
              <a:t>इफिसुस में, जो आज का तुर्की है, वह रंगषाला आज भी है। यह वह स्थान है जहां पौलुस का विवाद देवी डायना की मूर्ति बनाने वाले कलाकारों से हुआ था।</a:t>
            </a:r>
          </a:p>
          <a:p>
            <a:pPr marL="457200" indent="-457200" algn="just"/>
            <a:endParaRPr lang="en-US" b="1">
              <a:latin typeface="Times New Roman" charset="0"/>
              <a:ea typeface="ＭＳ Ｐゴシック" charset="0"/>
              <a:cs typeface="ＭＳ Ｐゴシック" charset="0"/>
            </a:endParaRPr>
          </a:p>
          <a:p>
            <a:pPr marL="457200" indent="-457200"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संभावना है कि, पौलुस पानी के किनारे उस मुख्य मार्ग से होता हुआ आया होगा, जो उस समय वहां मौजूद था।</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noTextEdit="1"/>
          </p:cNvSpPr>
          <p:nvPr>
            <p:ph type="sldImg"/>
          </p:nvPr>
        </p:nvSpPr>
        <p:spPr>
          <a:xfrm>
            <a:off x="1150938" y="692150"/>
            <a:ext cx="4556125" cy="3416300"/>
          </a:xfrm>
          <a:ln/>
        </p:spPr>
      </p:sp>
      <p:sp>
        <p:nvSpPr>
          <p:cNvPr id="645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New Roman" charset="0"/>
                <a:ea typeface="ＭＳ Ｐゴシック" charset="0"/>
                <a:cs typeface="ＭＳ Ｐゴシック" charset="0"/>
              </a:rPr>
              <a:t>इजरायल के मैडिटेरेनियन किनारे पर, तकनीकी की बेमिसाल दोहरी नहर, जो 22 मील लंबी है आज भी खड़ी है। रोमी इजीनियर्स ने इसे बनाया था ताकि गलील की सुदुर पहाड़ियों से कैसरिया षहर में पानी की आपूर्ति की जा सके, रोमन सम्राट के सम्मान में इस षहर का नाम रखा गया था।</a:t>
            </a:r>
            <a:endParaRPr lang="en-US" b="1">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noTextEdit="1"/>
          </p:cNvSpPr>
          <p:nvPr>
            <p:ph type="sldImg"/>
          </p:nvPr>
        </p:nvSpPr>
        <p:spPr>
          <a:xfrm>
            <a:off x="1150938" y="692150"/>
            <a:ext cx="4556125" cy="3416300"/>
          </a:xfrm>
          <a:ln/>
        </p:spPr>
      </p:sp>
      <p:sp>
        <p:nvSpPr>
          <p:cNvPr id="6553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New Roman" charset="0"/>
                <a:ea typeface="ＭＳ Ｐゴシック" charset="0"/>
                <a:cs typeface="ＭＳ Ｐゴシック" charset="0"/>
              </a:rPr>
              <a:t>और इसके साथ...........मसादा में हेरोरेस महान के किले के अवषेष है...........इस पर यरूषलेम के विद्रोहियों ने तीन वर्षों तक रोमियो क विरूद्ध विद्रोह करते हुये कब्जा कर लिया था। 900 प्राचीन यहूदियों ने 73 ए.डी. में अपनी जान दे दी बजाय रोमी सम्राज्य की दासता में रहने के। आज भी, नये सैनिक जब इजरायली सेना में भर्ती होते हैं तो इस स्थान में षपथ लेते हैं............‘‘अब कभी नहीं!’’</a:t>
            </a:r>
            <a:endParaRPr lang="en-US" b="1">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noTextEdit="1"/>
          </p:cNvSpPr>
          <p:nvPr>
            <p:ph type="sldImg"/>
          </p:nvPr>
        </p:nvSpPr>
        <p:spPr>
          <a:xfrm>
            <a:off x="1150938" y="692150"/>
            <a:ext cx="4556125" cy="3416300"/>
          </a:xfrm>
          <a:ln/>
        </p:spPr>
      </p:sp>
      <p:sp>
        <p:nvSpPr>
          <p:cNvPr id="389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latin typeface="Times New Roman" charset="0"/>
                <a:ea typeface="ＭＳ Ｐゴシック" charset="0"/>
                <a:cs typeface="ＭＳ Ｐゴシック" charset="0"/>
              </a:rPr>
              <a:t>षांतिकाल का समय.............500 बी. सी...............बाईबल फाईल के दो खाली स्थान इतिहास के इस बाईबल काल को...........बाईबल की समझ अनुसार बड़े महत्व का बिंदु मानते है।</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चलिये सिकंदर युनानी से प्रारंभ करते हैं...........इस अस्थाई षीर्षक का कारण जल्दी सामने आ रहा है।</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noTextEdit="1"/>
          </p:cNvSpPr>
          <p:nvPr>
            <p:ph type="sldImg"/>
          </p:nvPr>
        </p:nvSpPr>
        <p:spPr>
          <a:xfrm>
            <a:off x="1150938" y="692150"/>
            <a:ext cx="4556125" cy="3416300"/>
          </a:xfrm>
          <a:ln/>
        </p:spPr>
      </p:sp>
      <p:sp>
        <p:nvSpPr>
          <p:cNvPr id="66563" name="Rectangle 3"/>
          <p:cNvSpPr>
            <a:spLocks noGrp="1" noChangeArrowheads="1"/>
          </p:cNvSpPr>
          <p:nvPr>
            <p:ph type="body" idx="1"/>
          </p:nvPr>
        </p:nvSpPr>
        <p:spPr>
          <a:ln w="9525"/>
        </p:spPr>
        <p:txBody>
          <a:bodyPr/>
          <a:lstStyle/>
          <a:p>
            <a:pPr algn="just"/>
            <a:r>
              <a:rPr lang="hi-in" b="1">
                <a:latin typeface="Times New Roman" charset="0"/>
                <a:ea typeface="ＭＳ Ｐゴシック" charset="0"/>
                <a:cs typeface="ＭＳ Ｐゴシック" charset="0"/>
              </a:rPr>
              <a:t>अध्ययन सहायक </a:t>
            </a:r>
            <a:r>
              <a:rPr lang="en-US" b="1">
                <a:latin typeface="Times New Roman" charset="0"/>
                <a:ea typeface="ＭＳ Ｐゴシック" charset="0"/>
                <a:cs typeface="ＭＳ Ｐゴシック" charset="0"/>
              </a:rPr>
              <a:t>#</a:t>
            </a:r>
            <a:r>
              <a:rPr lang="hi-in" b="1">
                <a:latin typeface="Times New Roman" charset="0"/>
                <a:ea typeface="ＭＳ Ｐゴシック" charset="0"/>
                <a:cs typeface="ＭＳ Ｐゴシック" charset="0"/>
              </a:rPr>
              <a:t> 5, को जारी रखते हुये हम बाईबल के इस षांतिकाल कहलाये जाने वाले समय में रोमियो की प्रचुर उन्नती को यहीं सारगर्भित कर देते हैं। इस सूची को देखिये। ये घटनाओं और खोजों ने संसार को बदल कर रख दिया था...........</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रोम का चुस्त षासकीय व सामाजिक प्रबंधन</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गियर्स व रहट का प्रयोग</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त्रिकोणमितिय का विकास</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जलघड़ी</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रोजेय पत्थर पर खुदाई</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ऐलेक्जेंड्रिया तकनीकी काॅलेज</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रोमन बैंकिंग व्यवस्था</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निर्माण की नई तकनीकें</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पानी व निकास का तंत्र............कांक्रीट का प्रयोग</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स्टाॅक मार्केट और निवेष</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राष्ट्रीय राजमार्ग</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365 दिवस का वर्ष स्वीकार्य</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लैटिन भाषा का वैष्विक उपयोग</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नीतिपूर्ण सैन्य संगठन का गठन</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पैक्स रोमाना का गठन, इसके साथ ही सीजर की ओर वह बढ़ता हुआ खतरा..................</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रोमियों ने इजरायल को अपने आधिपत्य में ले लिया</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noTextEdit="1"/>
          </p:cNvSpPr>
          <p:nvPr>
            <p:ph type="sldImg"/>
          </p:nvPr>
        </p:nvSpPr>
        <p:spPr>
          <a:xfrm>
            <a:off x="1150938" y="692150"/>
            <a:ext cx="4556125" cy="3416300"/>
          </a:xfrm>
          <a:ln/>
        </p:spPr>
      </p:sp>
      <p:sp>
        <p:nvSpPr>
          <p:cNvPr id="675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New Roman" charset="0"/>
                <a:ea typeface="ＭＳ Ｐゴシック" charset="0"/>
                <a:cs typeface="ＭＳ Ｐゴシック" charset="0"/>
              </a:rPr>
              <a:t>अब...............हम यूनाान की उपलब्धियों को रोम की विज्ञान व तकनीकी में प्रगति के बराबर रखकर तुलना करेंगे। दोनों की समानान्तर तुलना क्रमानुसार करने पर.............एक वास्तविक तथ्य निकल कर सामने आता है।</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noTextEdit="1"/>
          </p:cNvSpPr>
          <p:nvPr>
            <p:ph type="sldImg"/>
          </p:nvPr>
        </p:nvSpPr>
        <p:spPr>
          <a:xfrm>
            <a:off x="1150938" y="692150"/>
            <a:ext cx="4556125" cy="3416300"/>
          </a:xfrm>
          <a:ln/>
        </p:spPr>
      </p:sp>
      <p:sp>
        <p:nvSpPr>
          <p:cNvPr id="6861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पुराने नियम की समाप्ति के बाद चार सौ वर्षों में विष्व में बहुत परिवर्तन हुये।</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noTextEdit="1"/>
          </p:cNvSpPr>
          <p:nvPr>
            <p:ph type="sldImg"/>
          </p:nvPr>
        </p:nvSpPr>
        <p:spPr>
          <a:xfrm>
            <a:off x="1150938" y="692150"/>
            <a:ext cx="4556125" cy="3416300"/>
          </a:xfrm>
          <a:ln/>
        </p:spPr>
      </p:sp>
      <p:sp>
        <p:nvSpPr>
          <p:cNvPr id="69635" name="Rectangle 3"/>
          <p:cNvSpPr>
            <a:spLocks noGrp="1" noChangeArrowheads="1"/>
          </p:cNvSpPr>
          <p:nvPr>
            <p:ph type="body" idx="1"/>
          </p:nvPr>
        </p:nvSpPr>
        <p:spPr>
          <a:ln w="9525"/>
        </p:spPr>
        <p:txBody>
          <a:bodyPr/>
          <a:lstStyle/>
          <a:p>
            <a:pPr algn="just"/>
            <a:r>
              <a:rPr lang="hi-in" b="1">
                <a:solidFill>
                  <a:srgbClr val="000000"/>
                </a:solidFill>
                <a:latin typeface="Times New Roman" charset="0"/>
                <a:ea typeface="ＭＳ Ｐゴシック" charset="0"/>
                <a:cs typeface="ＭＳ Ｐゴシック" charset="0"/>
              </a:rPr>
              <a:t>अध्ययन सहायक </a:t>
            </a:r>
            <a:r>
              <a:rPr lang="en-US" b="1">
                <a:solidFill>
                  <a:srgbClr val="000000"/>
                </a:solidFill>
                <a:latin typeface="Times New Roman" charset="0"/>
                <a:ea typeface="ＭＳ Ｐゴシック" charset="0"/>
                <a:cs typeface="ＭＳ Ｐゴシック" charset="0"/>
              </a:rPr>
              <a:t>#</a:t>
            </a:r>
            <a:r>
              <a:rPr lang="hi-in" b="1">
                <a:solidFill>
                  <a:srgbClr val="000000"/>
                </a:solidFill>
                <a:latin typeface="Times New Roman" charset="0"/>
                <a:ea typeface="ＭＳ Ｐゴシック" charset="0"/>
                <a:cs typeface="ＭＳ Ｐゴシック" charset="0"/>
              </a:rPr>
              <a:t> 6 पुराने नियम के मत्ती और नये नियम के मत्ती सुसमाचार के मध्य............हम चार मुख्य ध्रुवीय उपलब्धियों की सूची बना सकते हैं जिन्होंने अब्राहम के कूच करने से लेकर मसीहा क आगमन के बीच में अपना स्थान बनाया...........दो धर्मषास्त्रिय उपलब्धियां, और दो एतिहासिक................</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प्रथम, यहूदियों ने उनके इब्रानी कैनन को पूर्ण किया..............जो आधिकारिक रूप में पुराने नियम की पुस्तकों का संग्रह कहलाया है, षांतिकाल के दौरान।</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द्वितीय रूप में, इब्रानी पुराने नियम का अनुवाद प्रथम बार यूनानी में किया गया, इस तरह इसने आगामी सभी बाईबल अनुवादों के लिये राह खोल दी जो आज तक जारी है। यह सामान्यतः सेप्ट्यूजिंट कहलाता है, जो रोमन संख्या ‘‘एल एक्स एक्स’’ द्वारा दर्षाया जाता है अर्थात 70 विद्वान जिन्होंने प्राचीन ऐलेक्जेंड्रिया में बाईबल का यूनानी अनुवाद किया था।</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तीसरा ऐतिहासिककार्य, सिकंदर महान ने उसके जीते हुये संपूर्ण मैडीटेरेनियन बेसिन में यूनानी सभ्यता व भाषा का विस्तार किया।</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चैथा एवं अंतिम.............इजरायल रोमी सत्ता के अधीन हुआ और उनके उच्च तकनीकी विज्ञान का गवाह हुआ। किंतु वह समूचे साम्राज्य में एक क्रूर षांति को महसूस करने के लिये बाध्य था।</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इन सब घटनाक्रमों को एक साथ रखते हुये..............परमेष्वर की महानतम प्रतिज्ञा जो अब्राहम को दी गई थी..............मसीहा, प्रभु यीषु मसीह को प्रगट होने का समय नजदीक आ गया। </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तो अब तक हमने...........खोजा है, देखा है...........</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noTextEdit="1"/>
          </p:cNvSpPr>
          <p:nvPr>
            <p:ph type="sldImg"/>
          </p:nvPr>
        </p:nvSpPr>
        <p:spPr>
          <a:xfrm>
            <a:off x="1150938" y="692150"/>
            <a:ext cx="4556125" cy="3416300"/>
          </a:xfrm>
          <a:ln/>
        </p:spPr>
      </p:sp>
      <p:sp>
        <p:nvSpPr>
          <p:cNvPr id="706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gn="just"/>
            <a:r>
              <a:rPr lang="hi-in" b="1">
                <a:solidFill>
                  <a:srgbClr val="000000"/>
                </a:solidFill>
                <a:latin typeface="Times New Roman" charset="0"/>
                <a:ea typeface="ＭＳ Ｐゴシック" charset="0"/>
                <a:cs typeface="ＭＳ Ｐゴシック" charset="0"/>
              </a:rPr>
              <a:t>सृष्टि...........चार लोग.............तीन समाज............</a:t>
            </a:r>
          </a:p>
          <a:p>
            <a:pPr marL="457200" indent="-457200" algn="just"/>
            <a:endParaRPr lang="en-US" b="1">
              <a:solidFill>
                <a:srgbClr val="000000"/>
              </a:solidFill>
              <a:latin typeface="Times New Roman" charset="0"/>
              <a:ea typeface="ＭＳ Ｐゴシック" charset="0"/>
              <a:cs typeface="ＭＳ Ｐゴシック" charset="0"/>
            </a:endParaRPr>
          </a:p>
          <a:p>
            <a:pPr marL="457200" indent="-457200"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चार आधारभूत बाईबल की वाचायें, अब्राहम को दी गई वाचा और उसके साथ जुड़ी तीन प्रतिज्ञाओं क विस्तार हुआ..............देष की प्रतिज्ञा, दाऊद की प्रतिज्ञा और नई वाचायें।</a:t>
            </a:r>
          </a:p>
          <a:p>
            <a:pPr marL="457200" indent="-457200" algn="just"/>
            <a:endParaRPr lang="en-US" b="1">
              <a:solidFill>
                <a:srgbClr val="000000"/>
              </a:solidFill>
              <a:latin typeface="Times New Roman" charset="0"/>
              <a:ea typeface="ＭＳ Ｐゴシック" charset="0"/>
              <a:cs typeface="ＭＳ Ｐゴシック" charset="0"/>
            </a:endParaRPr>
          </a:p>
          <a:p>
            <a:pPr marL="457200" indent="-457200"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और तब, सिकंदर महान के सांस्कृतिक प्रभाव और ष्षेमन साम्राज्य के द्वारा बहुत बड़े सांस्कृतिक परिवर्तन हुये..............</a:t>
            </a:r>
          </a:p>
          <a:p>
            <a:pPr marL="457200" indent="-457200" algn="just"/>
            <a:endParaRPr lang="en-US" b="1">
              <a:solidFill>
                <a:srgbClr val="000000"/>
              </a:solidFill>
              <a:latin typeface="Times New Roman" charset="0"/>
              <a:ea typeface="ＭＳ Ｐゴシック" charset="0"/>
              <a:cs typeface="ＭＳ Ｐゴシック" charset="0"/>
            </a:endParaRPr>
          </a:p>
          <a:p>
            <a:pPr marL="457200" indent="-457200"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अब मंच इस बाईबल फाइल में अंतिम फाईल के लिये तैयार है जहां हम मसीहा का प्रगटीकरण देखेंगे................मसीहा...........जिसके लिये संपूर्ण महिमामयी कहानी का प्रगटीकरण हुआ और पुराने व नये नियम दोनों में इसे सुरक्षित रखा गया है।</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noTextEdit="1"/>
          </p:cNvSpPr>
          <p:nvPr>
            <p:ph type="sldImg"/>
          </p:nvPr>
        </p:nvSpPr>
        <p:spPr>
          <a:xfrm>
            <a:off x="1150938" y="692150"/>
            <a:ext cx="4556125" cy="3416300"/>
          </a:xfrm>
          <a:ln/>
        </p:spPr>
      </p:sp>
      <p:sp>
        <p:nvSpPr>
          <p:cNvPr id="716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 Bible</a:t>
            </a:r>
            <a:r>
              <a:rPr lang="is-IS" dirty="0" smtClean="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noTextEdit="1"/>
          </p:cNvSpPr>
          <p:nvPr>
            <p:ph type="sldImg"/>
          </p:nvPr>
        </p:nvSpPr>
        <p:spPr>
          <a:xfrm>
            <a:off x="1150938" y="692150"/>
            <a:ext cx="4556125" cy="3416300"/>
          </a:xfrm>
          <a:ln/>
        </p:spPr>
      </p:sp>
      <p:sp>
        <p:nvSpPr>
          <p:cNvPr id="39939" name="Rectangle 3"/>
          <p:cNvSpPr>
            <a:spLocks noGrp="1" noChangeArrowheads="1"/>
          </p:cNvSpPr>
          <p:nvPr>
            <p:ph type="body" idx="1"/>
          </p:nvPr>
        </p:nvSpPr>
        <p:spPr>
          <a:ln w="9525"/>
        </p:spPr>
        <p:txBody>
          <a:bodyPr/>
          <a:lstStyle/>
          <a:p>
            <a:pPr algn="just"/>
            <a:r>
              <a:rPr lang="hi-in" b="1">
                <a:latin typeface="Times New Roman" charset="0"/>
                <a:ea typeface="ＭＳ Ｐゴシック" charset="0"/>
                <a:cs typeface="ＭＳ Ｐゴシック" charset="0"/>
              </a:rPr>
              <a:t>सी 7 एस जे में एस अंग्रेजी अक्षर साइलैस षब्द के लिये है अर्थात षांतिकाल।</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पुराने व नये नियम के मध्य 400 वर्ष बढ़ गये किंतु इसका बड़ा महत्व रहा है।</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प्रोटेस्टैंट बाईबल इस काल में कोई घटनाक्रम या परमेष्वर से कोई अतिरिक्त प्रकाषन का जिक्र नहीं करती। हमारे पास इस समय का कोई बाईबल रिकार्ड नहीं है और हम सीधे नये नियम के मती रचित सुसमाचार में आ जाते हैं।</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भविष्यवक्ता दाऊद ने इस समय की घटनाओं को पहले ही देख लिया था। यद्यपि षांति काल का कोई लेखन बाईबल में सम्मिलित नहीं है।</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noTextEdit="1"/>
          </p:cNvSpPr>
          <p:nvPr>
            <p:ph type="sldImg"/>
          </p:nvPr>
        </p:nvSpPr>
        <p:spPr>
          <a:xfrm>
            <a:off x="1150938" y="692150"/>
            <a:ext cx="4556125" cy="3416300"/>
          </a:xfrm>
          <a:ln/>
        </p:spPr>
      </p:sp>
      <p:sp>
        <p:nvSpPr>
          <p:cNvPr id="40963" name="Rectangle 3"/>
          <p:cNvSpPr>
            <a:spLocks noGrp="1" noChangeArrowheads="1"/>
          </p:cNvSpPr>
          <p:nvPr>
            <p:ph type="body" idx="1"/>
          </p:nvPr>
        </p:nvSpPr>
        <p:spPr>
          <a:ln w="9525"/>
        </p:spPr>
        <p:txBody>
          <a:bodyPr/>
          <a:lstStyle/>
          <a:p>
            <a:pPr algn="just"/>
            <a:r>
              <a:rPr lang="hi-in" b="1">
                <a:latin typeface="Times New Roman" charset="0"/>
                <a:ea typeface="ＭＳ Ｐゴシック" charset="0"/>
                <a:cs typeface="ＭＳ Ｐゴシック" charset="0"/>
              </a:rPr>
              <a:t>बाईबल फाईल संग्रह में षांतिकाल का फोल्डर है। किंतु स्मरण रखिये..................दो धर्मषास्त्रों के मध्य का यह काल पारंपरिक रूप से षांतिकाल कहलाता है, किंतु संसार का एतिहासिक मंच अभी षांत था।</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बाईबल फाईल का ष्षांतिकाल का फोल्डर पुराने नियम के मध्य में चैकोर आकृति में अंकित है...............षांत है!</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noTextEdit="1"/>
          </p:cNvSpPr>
          <p:nvPr>
            <p:ph type="sldImg"/>
          </p:nvPr>
        </p:nvSpPr>
        <p:spPr>
          <a:xfrm>
            <a:off x="1150938" y="692150"/>
            <a:ext cx="4556125" cy="3416300"/>
          </a:xfrm>
          <a:ln/>
        </p:spPr>
      </p:sp>
      <p:sp>
        <p:nvSpPr>
          <p:cNvPr id="41987" name="Rectangle 3"/>
          <p:cNvSpPr>
            <a:spLocks noGrp="1" noChangeArrowheads="1"/>
          </p:cNvSpPr>
          <p:nvPr>
            <p:ph type="body" idx="1"/>
          </p:nvPr>
        </p:nvSpPr>
        <p:spPr>
          <a:ln w="9525"/>
        </p:spPr>
        <p:txBody>
          <a:bodyPr/>
          <a:lstStyle/>
          <a:p>
            <a:pPr algn="just"/>
            <a:r>
              <a:rPr lang="hi-in" b="1">
                <a:latin typeface="Times New Roman" charset="0"/>
                <a:ea typeface="ＭＳ Ｐゴシック" charset="0"/>
                <a:cs typeface="ＭＳ Ｐゴシック" charset="0"/>
              </a:rPr>
              <a:t>षांतिकाल का समय.............500 बी. सी...............बाईबल फाईल के दो खाली स्थान इतिहास के इस बाईबल काल को...........बाईबल की समझ अनुसार बड़े महत्व का बिंदु मानते है।</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चलिये सिकंदर युनानी से प्रारंभ करते हैं...........इस अस्थाई षीर्षक का कारण जल्दी सामने आ रहा है।</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noTextEdit="1"/>
          </p:cNvSpPr>
          <p:nvPr>
            <p:ph type="sldImg"/>
          </p:nvPr>
        </p:nvSpPr>
        <p:spPr>
          <a:xfrm>
            <a:off x="1150938" y="692150"/>
            <a:ext cx="4556125" cy="3416300"/>
          </a:xfrm>
          <a:ln/>
        </p:spPr>
      </p:sp>
      <p:sp>
        <p:nvSpPr>
          <p:cNvPr id="4301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latin typeface="Times New Roman" charset="0"/>
                <a:ea typeface="ＭＳ Ｐゴシック" charset="0"/>
                <a:cs typeface="ＭＳ Ｐゴシック" charset="0"/>
              </a:rPr>
              <a:t>हम, यद्यिप सिकंदर महान का संदर्भ देते हैं..............वह स्मरणीय जवान सैन्य अपार बौद्धिक क्षमता से भरपूर जिसने इतिहास की धारा मोड़ दी।</a:t>
            </a:r>
            <a:endParaRPr lang="en-US" b="1">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noTextEdit="1"/>
          </p:cNvSpPr>
          <p:nvPr>
            <p:ph type="sldImg"/>
          </p:nvPr>
        </p:nvSpPr>
        <p:spPr>
          <a:xfrm>
            <a:off x="1150938" y="692150"/>
            <a:ext cx="4556125" cy="3416300"/>
          </a:xfrm>
          <a:ln/>
        </p:spPr>
      </p:sp>
      <p:sp>
        <p:nvSpPr>
          <p:cNvPr id="440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latin typeface="Times New Roman" charset="0"/>
                <a:ea typeface="ＭＳ Ｐゴシック" charset="0"/>
                <a:cs typeface="ＭＳ Ｐゴシック" charset="0"/>
              </a:rPr>
              <a:t>सिकंदर के लिये कुछ तथ्यः उसने अरस्तु से  शिक्षा प्राप्त की थी, हमेशा विजयी रहने वाला अपने प्रसिद्ध घोड़े बूसीफालुस पर सवार रहता था।</a:t>
            </a:r>
            <a:endParaRPr lang="en-US" b="1">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noTextEdit="1"/>
          </p:cNvSpPr>
          <p:nvPr>
            <p:ph type="sldImg"/>
          </p:nvPr>
        </p:nvSpPr>
        <p:spPr>
          <a:xfrm>
            <a:off x="1150938" y="692150"/>
            <a:ext cx="4556125" cy="3416300"/>
          </a:xfrm>
          <a:ln/>
        </p:spPr>
      </p:sp>
      <p:sp>
        <p:nvSpPr>
          <p:cNvPr id="45059" name="Rectangle 3"/>
          <p:cNvSpPr>
            <a:spLocks noGrp="1" noChangeArrowheads="1"/>
          </p:cNvSpPr>
          <p:nvPr>
            <p:ph type="body" idx="1"/>
          </p:nvPr>
        </p:nvSpPr>
        <p:spPr>
          <a:ln w="9525"/>
        </p:spPr>
        <p:txBody>
          <a:bodyPr/>
          <a:lstStyle/>
          <a:p>
            <a:pPr algn="just"/>
            <a:r>
              <a:rPr lang="hi-in" b="1">
                <a:latin typeface="Times New Roman" charset="0"/>
                <a:ea typeface="ＭＳ Ｐゴシック" charset="0"/>
                <a:cs typeface="ＭＳ Ｐゴシック" charset="0"/>
              </a:rPr>
              <a:t>सिकंदर मकिदुनिया में उत्पन्न हुआ था............लगभग 300 वर्ष पूर्व यीषु मसीह से...........</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...............फिल्रिपी के प्राचीन षहर में, राजा फिलिप का पुत्र। सिकंदर महान ने बहुत ही कम लोगों के समान संपूर्ण विष्व इतिहास को प्रभावित किया। उसके समय के देषों को सिकंदर की विजयी सेनाओं ने साफ करके रख दिया।</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33 वर्ष की उम्र में उसकी मृत्यु हुई..............तब तक सिकंदर ने यूरोप और एषिया का बड़ा हिस्सा फतेह कर लिया था.................उत्तरी अफ्रीका से आज के तुर्की तक, अैर आज के उत्तरी यूनान से लेकर भारत के रास्ते में आने वाले तमाम देष। उसने वास्तव में अविष्वसनीय जीवन जिया जो इतिहास में बेमिसाल है।</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और सिकंदर की विजयों के बीच में वह छोटा सा विवादाग्रस्त स्थान था जिसे इजरायल या कनान कहते थे, जो बाद में रोमन काल में पलिस्तिन कहलाया। सिकंदर का भारी प्रभाव अब्राहम के उत्तराधिकार वाले देष पर पड़ा।</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वह जहां जहां गया, उसने यूनानी सभ्यता फैलाई, जिसका तात्पर्य था कि सब बातों को यूनानी ढंग से करना। वह सब दूर सफल रहा यही उसकी उपलब्धिी थी................अपने द्वारा जीते सभी देषों में उसने उसकी यूनानी सभ्यता की गहरी छाप छोड़ी.................</a:t>
            </a:r>
          </a:p>
          <a:p>
            <a:pPr algn="just"/>
            <a:endParaRPr lang="en-US" b="1">
              <a:latin typeface="Times New Roman" charset="0"/>
              <a:ea typeface="ＭＳ Ｐゴシック" charset="0"/>
              <a:cs typeface="ＭＳ Ｐゴシック" charset="0"/>
            </a:endParaRPr>
          </a:p>
          <a:p>
            <a:pPr algn="just"/>
            <a:r>
              <a:rPr lang="hi-in" b="1">
                <a:latin typeface="Times New Roman" charset="0"/>
                <a:ea typeface="ＭＳ Ｐゴシック" charset="0"/>
                <a:cs typeface="ＭＳ Ｐゴシック" charset="0"/>
              </a:rPr>
              <a:t>।।।। </a:t>
            </a:r>
            <a:r>
              <a:rPr lang="en-US" b="1">
                <a:latin typeface="Times New Roman" charset="0"/>
                <a:ea typeface="ＭＳ Ｐゴシック" charset="0"/>
                <a:cs typeface="ＭＳ Ｐゴシック" charset="0"/>
              </a:rPr>
              <a:t>	</a:t>
            </a:r>
            <a:r>
              <a:rPr lang="hi-in" b="1">
                <a:latin typeface="Times New Roman" charset="0"/>
                <a:ea typeface="ＭＳ Ｐゴシック" charset="0"/>
                <a:cs typeface="ＭＳ Ｐゴシック" charset="0"/>
              </a:rPr>
              <a:t>...............जहां तक सुसमाचार की बात है: इसका यूनानी भाषा.............में संस्करण, जो प्रभावषील हुआ, स्ट्रीट या कोई. ने कहलाया।</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Click to edit Master subtitle style</a:t>
            </a:r>
            <a:endParaRPr lang="en-US"/>
          </a:p>
        </p:txBody>
      </p:sp>
    </p:spTree>
    <p:extLst>
      <p:ext uri="{BB962C8B-B14F-4D97-AF65-F5344CB8AC3E}">
        <p14:creationId xmlns:p14="http://schemas.microsoft.com/office/powerpoint/2010/main" val="3019199511"/>
      </p:ext>
    </p:extLst>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573280518"/>
      </p:ext>
    </p:extLst>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168173909"/>
      </p:ext>
    </p:extLst>
  </p:cSld>
  <p:clrMapOvr>
    <a:masterClrMapping/>
  </p:clrMapOvr>
  <p:transition xmlns:p14="http://schemas.microsoft.com/office/powerpoint/2010/mai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a:solidFill>
                  <a:srgbClr val="FFD34A"/>
                </a:solidFill>
                <a:latin typeface="Times" pitchFamily="-110" charset="0"/>
              </a:rPr>
              <a:t> DRESSING</a:t>
            </a:r>
          </a:p>
          <a:p>
            <a:pPr>
              <a:defRPr/>
            </a:pPr>
            <a:r>
              <a:rPr lang="en-US" sz="2000">
                <a:solidFill>
                  <a:srgbClr val="FFD34A"/>
                </a:solidFill>
                <a:latin typeface="Times" pitchFamily="-110" charset="0"/>
              </a:rPr>
              <a:t>        THE                                    </a:t>
            </a:r>
          </a:p>
          <a:p>
            <a:pPr>
              <a:defRPr/>
            </a:pPr>
            <a:r>
              <a:rPr lang="en-US" sz="2000">
                <a:solidFill>
                  <a:srgbClr val="FFD34A"/>
                </a:solidFill>
                <a:latin typeface="Times" pitchFamily="-110"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4000652783"/>
      </p:ext>
    </p:extLst>
  </p:cSld>
  <p:clrMapOvr>
    <a:masterClrMapping/>
  </p:clrMapOvr>
  <p:transition xmlns:p14="http://schemas.microsoft.com/office/powerpoint/2010/mai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8997216"/>
      </p:ext>
    </p:extLst>
  </p:cSld>
  <p:clrMapOvr>
    <a:masterClrMapping/>
  </p:clrMapOvr>
  <p:transition xmlns:p14="http://schemas.microsoft.com/office/powerpoint/2010/mai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12517953"/>
      </p:ext>
    </p:extLst>
  </p:cSld>
  <p:clrMapOvr>
    <a:masterClrMapping/>
  </p:clrMapOvr>
  <p:transition xmlns:p14="http://schemas.microsoft.com/office/powerpoint/2010/mai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2137186"/>
      </p:ext>
    </p:extLst>
  </p:cSld>
  <p:clrMapOvr>
    <a:masterClrMapping/>
  </p:clrMapOvr>
  <p:transition xmlns:p14="http://schemas.microsoft.com/office/powerpoint/2010/mai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2195519"/>
      </p:ext>
    </p:extLst>
  </p:cSld>
  <p:clrMapOvr>
    <a:masterClrMapping/>
  </p:clrMapOvr>
  <p:transition xmlns:p14="http://schemas.microsoft.com/office/powerpoint/2010/mai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2833845005"/>
      </p:ext>
    </p:extLst>
  </p:cSld>
  <p:clrMapOvr>
    <a:masterClrMapping/>
  </p:clrMapOvr>
  <p:transition xmlns:p14="http://schemas.microsoft.com/office/powerpoint/2010/mai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5355920"/>
      </p:ext>
    </p:extLst>
  </p:cSld>
  <p:clrMapOvr>
    <a:masterClrMapping/>
  </p:clrMapOvr>
  <p:transition xmlns:p14="http://schemas.microsoft.com/office/powerpoint/2010/mai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03200066"/>
      </p:ext>
    </p:extLst>
  </p:cSld>
  <p:clrMapOvr>
    <a:masterClrMapping/>
  </p:clrMapOvr>
  <p:transition xmlns:p14="http://schemas.microsoft.com/office/powerpoint/2010/mai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1368900961"/>
      </p:ext>
    </p:extLst>
  </p:cSld>
  <p:clrMapOvr>
    <a:masterClrMapping/>
  </p:clrMapOvr>
  <p:transition xmlns:p14="http://schemas.microsoft.com/office/powerpoint/2010/mai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17295507"/>
      </p:ext>
    </p:extLst>
  </p:cSld>
  <p:clrMapOvr>
    <a:masterClrMapping/>
  </p:clrMapOvr>
  <p:transition xmlns:p14="http://schemas.microsoft.com/office/powerpoint/2010/mai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2775936"/>
      </p:ext>
    </p:extLst>
  </p:cSld>
  <p:clrMapOvr>
    <a:masterClrMapping/>
  </p:clrMapOvr>
  <p:transition xmlns:p14="http://schemas.microsoft.com/office/powerpoint/2010/mai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2577844"/>
      </p:ext>
    </p:extLst>
  </p:cSld>
  <p:clrMapOvr>
    <a:masterClrMapping/>
  </p:clrMapOvr>
  <p:transition xmlns:p14="http://schemas.microsoft.com/office/powerpoint/2010/mai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070620557"/>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77800569"/>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081395635"/>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944993977"/>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933731931"/>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976693692"/>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53077814"/>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Click to edit Master text styles</a:t>
            </a:r>
          </a:p>
        </p:txBody>
      </p:sp>
    </p:spTree>
    <p:extLst>
      <p:ext uri="{BB962C8B-B14F-4D97-AF65-F5344CB8AC3E}">
        <p14:creationId xmlns:p14="http://schemas.microsoft.com/office/powerpoint/2010/main" val="3114318395"/>
      </p:ext>
    </p:extLst>
  </p:cSld>
  <p:clrMapOvr>
    <a:masterClrMapping/>
  </p:clrMapOvr>
  <p:transition xmlns:p14="http://schemas.microsoft.com/office/powerpoint/2010/mai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417656803"/>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138096339"/>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006978577"/>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719082644"/>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2544263516"/>
      </p:ext>
    </p:extLst>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Tree>
    <p:extLst>
      <p:ext uri="{BB962C8B-B14F-4D97-AF65-F5344CB8AC3E}">
        <p14:creationId xmlns:p14="http://schemas.microsoft.com/office/powerpoint/2010/main" val="785580286"/>
      </p:ext>
    </p:extLst>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smtClean="0"/>
              <a:t>Click to edit Master title style</a:t>
            </a:r>
            <a:endParaRPr lang="en-US"/>
          </a:p>
        </p:txBody>
      </p:sp>
    </p:spTree>
    <p:extLst>
      <p:ext uri="{BB962C8B-B14F-4D97-AF65-F5344CB8AC3E}">
        <p14:creationId xmlns:p14="http://schemas.microsoft.com/office/powerpoint/2010/main" val="1416233270"/>
      </p:ext>
    </p:extLst>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438485"/>
      </p:ext>
    </p:extLst>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323609538"/>
      </p:ext>
    </p:extLst>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Click to edit Master text styles</a:t>
            </a:r>
          </a:p>
        </p:txBody>
      </p:sp>
    </p:spTree>
    <p:extLst>
      <p:ext uri="{BB962C8B-B14F-4D97-AF65-F5344CB8AC3E}">
        <p14:creationId xmlns:p14="http://schemas.microsoft.com/office/powerpoint/2010/main" val="275295263"/>
      </p:ext>
    </p:extLst>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w="12700">
              <a:noFill/>
              <a:miter lim="800000"/>
              <a:headEnd/>
              <a:tailEnd/>
            </a:ln>
          </p:spPr>
          <p:txBody>
            <a:bodyPr wrap="none" anchor="ctr"/>
            <a:lstStyle/>
            <a:p>
              <a:pPr>
                <a:defRPr/>
              </a:pPr>
              <a:endParaRPr lang="en-US" dirty="0">
                <a:latin typeface="Comic Sans MS" pitchFamily="66" charset="0"/>
                <a:ea typeface="ＭＳ Ｐゴシック" pitchFamily="-84" charset="-128"/>
                <a:cs typeface="+mn-cs"/>
              </a:endParaRPr>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defRPr/>
                </a:pPr>
                <a:endParaRPr lang="en-US" dirty="0">
                  <a:latin typeface="Comic Sans MS" pitchFamily="-107" charset="0"/>
                  <a:ea typeface="+mn-ea"/>
                  <a:cs typeface="+mn-cs"/>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p:spPr>
            <p:txBody>
              <a:bodyPr/>
              <a:lstStyle/>
              <a:p>
                <a:pPr>
                  <a:defRPr/>
                </a:pPr>
                <a:endParaRPr lang="x-none">
                  <a:latin typeface="Comic Sans MS" pitchFamily="66" charset="0"/>
                  <a:ea typeface="ＭＳ Ｐゴシック" pitchFamily="-84" charset="-128"/>
                  <a:cs typeface="+mn-cs"/>
                </a:endParaRPr>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w="12700">
                <a:noFill/>
                <a:miter lim="800000"/>
                <a:headEnd/>
                <a:tailEnd/>
              </a:ln>
            </p:spPr>
            <p:txBody>
              <a:bodyPr wrap="none" anchor="ctr"/>
              <a:lstStyle/>
              <a:p>
                <a:pPr>
                  <a:defRPr/>
                </a:pPr>
                <a:endParaRPr lang="en-US" dirty="0">
                  <a:latin typeface="Comic Sans MS" pitchFamily="66" charset="0"/>
                  <a:ea typeface="ＭＳ Ｐゴシック" pitchFamily="-84" charset="-128"/>
                  <a:cs typeface="+mn-cs"/>
                </a:endParaRPr>
              </a:p>
            </p:txBody>
          </p:sp>
          <p:sp>
            <p:nvSpPr>
              <p:cNvPr id="1033" name="Rectangle 28"/>
              <p:cNvSpPr>
                <a:spLocks noChangeArrowheads="1"/>
              </p:cNvSpPr>
              <p:nvPr/>
            </p:nvSpPr>
            <p:spPr bwMode="auto">
              <a:xfrm>
                <a:off x="246" y="202"/>
                <a:ext cx="1000" cy="1030"/>
              </a:xfrm>
              <a:prstGeom prst="rect">
                <a:avLst/>
              </a:prstGeom>
              <a:solidFill>
                <a:srgbClr val="474747"/>
              </a:solidFill>
              <a:ln w="12700">
                <a:noFill/>
                <a:miter lim="800000"/>
                <a:headEnd/>
                <a:tailEnd/>
              </a:ln>
            </p:spPr>
            <p:txBody>
              <a:bodyPr wrap="none" anchor="ctr"/>
              <a:lstStyle/>
              <a:p>
                <a:pPr>
                  <a:defRPr/>
                </a:pPr>
                <a:endParaRPr lang="en-US" dirty="0">
                  <a:latin typeface="Comic Sans MS" pitchFamily="66" charset="0"/>
                  <a:ea typeface="ＭＳ Ｐゴシック" pitchFamily="-84" charset="-128"/>
                  <a:cs typeface="+mn-cs"/>
                </a:endParaRPr>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w="12700">
                <a:noFill/>
                <a:miter lim="800000"/>
                <a:headEnd/>
                <a:tailEnd/>
              </a:ln>
            </p:spPr>
            <p:txBody>
              <a:bodyPr wrap="none" anchor="ctr"/>
              <a:lstStyle/>
              <a:p>
                <a:pPr>
                  <a:defRPr/>
                </a:pPr>
                <a:endParaRPr lang="en-US" dirty="0">
                  <a:latin typeface="Comic Sans MS" pitchFamily="66" charset="0"/>
                  <a:ea typeface="ＭＳ Ｐゴシック" pitchFamily="-84" charset="-128"/>
                  <a:cs typeface="+mn-cs"/>
                </a:endParaRPr>
              </a:p>
            </p:txBody>
          </p:sp>
        </p:grpSp>
      </p:grpSp>
      <p:sp>
        <p:nvSpPr>
          <p:cNvPr id="1027" name="Text Box 51"/>
          <p:cNvSpPr txBox="1">
            <a:spLocks noChangeArrowheads="1"/>
          </p:cNvSpPr>
          <p:nvPr userDrawn="1"/>
        </p:nvSpPr>
        <p:spPr bwMode="auto">
          <a:xfrm>
            <a:off x="449263" y="6537325"/>
            <a:ext cx="976312" cy="244475"/>
          </a:xfrm>
          <a:prstGeom prst="rect">
            <a:avLst/>
          </a:prstGeom>
          <a:noFill/>
          <a:ln>
            <a:noFill/>
          </a:ln>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1076" name="Rectangle 52"/>
          <p:cNvSpPr>
            <a:spLocks noChangeArrowheads="1"/>
          </p:cNvSpPr>
          <p:nvPr userDrawn="1"/>
        </p:nvSpPr>
        <p:spPr bwMode="auto">
          <a:xfrm>
            <a:off x="7481888" y="6526213"/>
            <a:ext cx="808037"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9.65.03e.</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28" name="Freeform 4"/>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1" name="Freeform 7"/>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2" name="Freeform 8"/>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3" name="Freeform 9"/>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7" name="Freeform 13"/>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9" name="Freeform 15"/>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0" name="Freeform 16"/>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1" name="Freeform 17"/>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3" name="Freeform 19"/>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4" name="Freeform 20"/>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6" name="Freeform 22"/>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sp>
        <p:nvSpPr>
          <p:cNvPr id="1060" name="Rectangle 3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66" name="Rectangle 42"/>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a:solidFill>
                  <a:srgbClr val="FFD34A"/>
                </a:solidFill>
                <a:latin typeface="Times" charset="0"/>
              </a:rPr>
              <a:t> DRESSING</a:t>
            </a:r>
          </a:p>
          <a:p>
            <a:pPr>
              <a:defRPr/>
            </a:pPr>
            <a:r>
              <a:rPr lang="en-US" sz="2000">
                <a:solidFill>
                  <a:srgbClr val="FFD34A"/>
                </a:solidFill>
                <a:latin typeface="Times" charset="0"/>
              </a:rPr>
              <a:t>        THE                                    </a:t>
            </a:r>
          </a:p>
          <a:p>
            <a:pPr>
              <a:defRPr/>
            </a:pPr>
            <a:r>
              <a:rPr lang="en-US" sz="2000">
                <a:solidFill>
                  <a:srgbClr val="FFD34A"/>
                </a:solidFill>
                <a:latin typeface="Times" charset="0"/>
              </a:rPr>
              <a:t>   STAGE</a:t>
            </a:r>
          </a:p>
        </p:txBody>
      </p:sp>
      <p:sp>
        <p:nvSpPr>
          <p:cNvPr id="3" name="Text Box 50"/>
          <p:cNvSpPr txBox="1">
            <a:spLocks noChangeArrowheads="1"/>
          </p:cNvSpPr>
          <p:nvPr userDrawn="1"/>
        </p:nvSpPr>
        <p:spPr bwMode="auto">
          <a:xfrm>
            <a:off x="263525" y="6542088"/>
            <a:ext cx="1033463" cy="244475"/>
          </a:xfrm>
          <a:prstGeom prst="rect">
            <a:avLst/>
          </a:prstGeom>
          <a:noFill/>
          <a:ln>
            <a:noFill/>
          </a:ln>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a:spcBef>
                <a:spcPct val="50000"/>
              </a:spcBef>
              <a:defRPr/>
            </a:pPr>
            <a:r>
              <a:rPr lang="en-US" sz="1000" i="0" smtClean="0">
                <a:solidFill>
                  <a:srgbClr val="FFFFFF"/>
                </a:solidFill>
                <a:latin typeface="Arial" charset="0"/>
              </a:rPr>
              <a:t>© 2006 TBBMI</a:t>
            </a:r>
          </a:p>
        </p:txBody>
      </p:sp>
      <p:sp>
        <p:nvSpPr>
          <p:cNvPr id="1075" name="Rectangle 51"/>
          <p:cNvSpPr>
            <a:spLocks noChangeArrowheads="1"/>
          </p:cNvSpPr>
          <p:nvPr userDrawn="1"/>
        </p:nvSpPr>
        <p:spPr bwMode="auto">
          <a:xfrm>
            <a:off x="7618413" y="6529388"/>
            <a:ext cx="658812" cy="244475"/>
          </a:xfrm>
          <a:prstGeom prst="rect">
            <a:avLst/>
          </a:prstGeom>
          <a:noFill/>
          <a:ln w="12700">
            <a:noFill/>
            <a:miter lim="800000"/>
            <a:headEnd/>
            <a:tailEnd/>
          </a:ln>
          <a:effectLst/>
        </p:spPr>
        <p:txBody>
          <a:bodyPr wrap="none" anchor="ctr">
            <a:spAutoFit/>
          </a:bodyPr>
          <a:lstStyle/>
          <a:p>
            <a:pPr algn="ctr">
              <a:defRPr/>
            </a:pPr>
            <a:r>
              <a:rPr lang="en-US" sz="1000">
                <a:solidFill>
                  <a:srgbClr val="FFFFFF"/>
                </a:solidFill>
                <a:effectLst>
                  <a:outerShdw blurRad="38100" dist="38100" dir="2700000" algn="tl">
                    <a:srgbClr val="000000"/>
                  </a:outerShdw>
                </a:effectLst>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3536430634"/>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34"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34"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b="0"/>
              <a:pPr eaLnBrk="1" hangingPunct="1">
                <a:defRPr/>
              </a:pPr>
              <a:t>‹#›</a:t>
            </a:fld>
            <a:endParaRPr lang="en-US" b="0"/>
          </a:p>
        </p:txBody>
      </p:sp>
    </p:spTree>
    <p:extLst>
      <p:ext uri="{BB962C8B-B14F-4D97-AF65-F5344CB8AC3E}">
        <p14:creationId xmlns:p14="http://schemas.microsoft.com/office/powerpoint/2010/main" val="703614728"/>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0.emf"/></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emf"/><Relationship Id="rId5"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8.png"/><Relationship Id="rId5" Type="http://schemas.openxmlformats.org/officeDocument/2006/relationships/image" Target="../media/image14.jpeg"/><Relationship Id="rId6" Type="http://schemas.openxmlformats.org/officeDocument/2006/relationships/image" Target="../media/image15.emf"/><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emf"/><Relationship Id="rId5" Type="http://schemas.openxmlformats.org/officeDocument/2006/relationships/image" Target="../media/image19.emf"/><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tags" Target="../tags/tag4.xml"/><Relationship Id="rId4" Type="http://schemas.openxmlformats.org/officeDocument/2006/relationships/tags" Target="../tags/tag5.xml"/><Relationship Id="rId5" Type="http://schemas.openxmlformats.org/officeDocument/2006/relationships/slideLayout" Target="../slideLayouts/slideLayout7.xml"/><Relationship Id="rId6" Type="http://schemas.openxmlformats.org/officeDocument/2006/relationships/notesSlide" Target="../notesSlides/notesSlide21.xml"/><Relationship Id="rId7" Type="http://schemas.openxmlformats.org/officeDocument/2006/relationships/image" Target="../media/image20.jpeg"/><Relationship Id="rId8" Type="http://schemas.openxmlformats.org/officeDocument/2006/relationships/image" Target="../media/image21.jpeg"/><Relationship Id="rId9" Type="http://schemas.openxmlformats.org/officeDocument/2006/relationships/image" Target="../media/image22.jpeg"/><Relationship Id="rId10" Type="http://schemas.openxmlformats.org/officeDocument/2006/relationships/image" Target="../media/image23.jpeg"/><Relationship Id="rId1" Type="http://schemas.openxmlformats.org/officeDocument/2006/relationships/tags" Target="../tags/tag2.xml"/><Relationship Id="rId2" Type="http://schemas.openxmlformats.org/officeDocument/2006/relationships/tags" Target="../tags/tag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27.jpeg"/><Relationship Id="rId1" Type="http://schemas.openxmlformats.org/officeDocument/2006/relationships/tags" Target="../tags/tag6.xml"/><Relationship Id="rId2"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29.jpeg"/><Relationship Id="rId1" Type="http://schemas.openxmlformats.org/officeDocument/2006/relationships/tags" Target="../tags/tag7.xml"/><Relationship Id="rId2"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7.xml"/><Relationship Id="rId5" Type="http://schemas.openxmlformats.org/officeDocument/2006/relationships/image" Target="../media/image30.jpeg"/><Relationship Id="rId6" Type="http://schemas.openxmlformats.org/officeDocument/2006/relationships/image" Target="../media/image31.jpeg"/><Relationship Id="rId1" Type="http://schemas.openxmlformats.org/officeDocument/2006/relationships/tags" Target="../tags/tag8.xml"/><Relationship Id="rId2" Type="http://schemas.openxmlformats.org/officeDocument/2006/relationships/tags" Target="../tags/tag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33.jpeg"/><Relationship Id="rId5" Type="http://schemas.openxmlformats.org/officeDocument/2006/relationships/image" Target="../media/image34.jpeg"/><Relationship Id="rId1" Type="http://schemas.openxmlformats.org/officeDocument/2006/relationships/tags" Target="../tags/tag10.xml"/><Relationship Id="rId2"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tags" Target="../tags/tag13.xml"/><Relationship Id="rId4" Type="http://schemas.openxmlformats.org/officeDocument/2006/relationships/slideLayout" Target="../slideLayouts/slideLayout7.xml"/><Relationship Id="rId5" Type="http://schemas.openxmlformats.org/officeDocument/2006/relationships/notesSlide" Target="../notesSlides/notesSlide30.xml"/><Relationship Id="rId6" Type="http://schemas.openxmlformats.org/officeDocument/2006/relationships/image" Target="../media/image35.jpeg"/><Relationship Id="rId7" Type="http://schemas.openxmlformats.org/officeDocument/2006/relationships/image" Target="../media/image36.jpeg"/><Relationship Id="rId8" Type="http://schemas.openxmlformats.org/officeDocument/2006/relationships/image" Target="../media/image37.jpeg"/><Relationship Id="rId1" Type="http://schemas.openxmlformats.org/officeDocument/2006/relationships/tags" Target="../tags/tag11.xml"/><Relationship Id="rId2" Type="http://schemas.openxmlformats.org/officeDocument/2006/relationships/tags" Target="../tags/tag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hyperlink" Target="file://localhost/Macintosh%20HD/Desktop%20Folder/TBB%20BIG%20SHOW%207.0/7.0.03E-JESU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33.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emf"/><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17463"/>
            <a:ext cx="9372601"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0"/>
          <p:cNvSpPr>
            <a:spLocks noChangeArrowheads="1"/>
          </p:cNvSpPr>
          <p:nvPr/>
        </p:nvSpPr>
        <p:spPr bwMode="auto">
          <a:xfrm>
            <a:off x="8278813" y="6524625"/>
            <a:ext cx="742950" cy="247650"/>
          </a:xfrm>
          <a:prstGeom prst="rect">
            <a:avLst/>
          </a:prstGeom>
          <a:noFill/>
          <a:ln w="12700">
            <a:noFill/>
            <a:miter lim="800000"/>
            <a:headEnd/>
            <a:tailEnd/>
          </a:ln>
          <a:effectLst/>
        </p:spPr>
        <p:txBody>
          <a:bodyPr wrap="none" anchor="ctr">
            <a:spAutoFit/>
          </a:bodyPr>
          <a:lstStyle/>
          <a:p>
            <a:pPr algn="ctr">
              <a:defRPr/>
            </a:pPr>
            <a:r>
              <a:rPr lang="en-US" sz="1000" dirty="0">
                <a:solidFill>
                  <a:srgbClr val="FFFFFF"/>
                </a:solidFill>
                <a:effectLst>
                  <a:outerShdw blurRad="38100" dist="38100" dir="2700000" algn="tl">
                    <a:srgbClr val="000000"/>
                  </a:outerShdw>
                </a:effectLst>
              </a:rPr>
              <a:t>9.65.02.</a:t>
            </a:r>
          </a:p>
        </p:txBody>
      </p:sp>
      <p:sp>
        <p:nvSpPr>
          <p:cNvPr id="12" name="Rectangle 31"/>
          <p:cNvSpPr>
            <a:spLocks noChangeArrowheads="1"/>
          </p:cNvSpPr>
          <p:nvPr/>
        </p:nvSpPr>
        <p:spPr bwMode="auto">
          <a:xfrm>
            <a:off x="8828088" y="6523038"/>
            <a:ext cx="339725" cy="247650"/>
          </a:xfrm>
          <a:prstGeom prst="rect">
            <a:avLst/>
          </a:prstGeom>
          <a:noFill/>
          <a:ln w="12700">
            <a:noFill/>
            <a:miter lim="800000"/>
            <a:headEnd/>
            <a:tailEnd/>
          </a:ln>
          <a:effectLst/>
        </p:spPr>
        <p:txBody>
          <a:bodyPr wrap="none" anchor="ctr">
            <a:spAutoFit/>
          </a:bodyPr>
          <a:lstStyle/>
          <a:p>
            <a:pPr algn="ctr">
              <a:defRPr/>
            </a:pPr>
            <a:r>
              <a:rPr lang="en-US" sz="1000" dirty="0">
                <a:solidFill>
                  <a:srgbClr val="FFFFFF"/>
                </a:solidFill>
                <a:effectLst>
                  <a:outerShdw blurRad="38100" dist="38100" dir="2700000" algn="tl">
                    <a:srgbClr val="000000"/>
                  </a:outerShdw>
                </a:effectLst>
              </a:rPr>
              <a:t>01</a:t>
            </a:r>
          </a:p>
        </p:txBody>
      </p:sp>
      <p:sp>
        <p:nvSpPr>
          <p:cNvPr id="17" name="Text Box 6"/>
          <p:cNvSpPr txBox="1">
            <a:spLocks noChangeArrowheads="1"/>
          </p:cNvSpPr>
          <p:nvPr/>
        </p:nvSpPr>
        <p:spPr bwMode="auto">
          <a:xfrm rot="185224">
            <a:off x="1071563" y="3878531"/>
            <a:ext cx="7172325" cy="10779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900">
                <a:solidFill>
                  <a:srgbClr val="FFA27C"/>
                </a:solidFill>
                <a:latin typeface="Arial" charset="0"/>
                <a:ea typeface="ＭＳ Ｐゴシック" charset="0"/>
                <a:cs typeface="ＭＳ Ｐゴシック" charset="0"/>
              </a:defRPr>
            </a:lvl1pPr>
            <a:lvl2pPr marL="742950" indent="-285750" eaLnBrk="0" hangingPunct="0">
              <a:defRPr sz="900">
                <a:solidFill>
                  <a:srgbClr val="FFA27C"/>
                </a:solidFill>
                <a:latin typeface="Arial" charset="0"/>
                <a:ea typeface="ＭＳ Ｐゴシック" charset="0"/>
              </a:defRPr>
            </a:lvl2pPr>
            <a:lvl3pPr marL="1143000" indent="-228600" eaLnBrk="0" hangingPunct="0">
              <a:defRPr sz="900">
                <a:solidFill>
                  <a:srgbClr val="FFA27C"/>
                </a:solidFill>
                <a:latin typeface="Arial" charset="0"/>
                <a:ea typeface="ＭＳ Ｐゴシック" charset="0"/>
              </a:defRPr>
            </a:lvl3pPr>
            <a:lvl4pPr marL="1600200" indent="-228600" eaLnBrk="0" hangingPunct="0">
              <a:defRPr sz="900">
                <a:solidFill>
                  <a:srgbClr val="FFA27C"/>
                </a:solidFill>
                <a:latin typeface="Arial" charset="0"/>
                <a:ea typeface="ＭＳ Ｐゴシック" charset="0"/>
              </a:defRPr>
            </a:lvl4pPr>
            <a:lvl5pPr marL="2057400" indent="-228600" eaLnBrk="0" hangingPunct="0">
              <a:defRPr sz="900">
                <a:solidFill>
                  <a:srgbClr val="FFA27C"/>
                </a:solidFill>
                <a:latin typeface="Arial" charset="0"/>
                <a:ea typeface="ＭＳ Ｐゴシック" charset="0"/>
              </a:defRPr>
            </a:lvl5pPr>
            <a:lvl6pPr marL="2514600" indent="-228600" eaLnBrk="0" fontAlgn="base" hangingPunct="0">
              <a:spcBef>
                <a:spcPct val="0"/>
              </a:spcBef>
              <a:spcAft>
                <a:spcPct val="0"/>
              </a:spcAft>
              <a:defRPr sz="900">
                <a:solidFill>
                  <a:srgbClr val="FFA27C"/>
                </a:solidFill>
                <a:latin typeface="Arial" charset="0"/>
                <a:ea typeface="ＭＳ Ｐゴシック" charset="0"/>
              </a:defRPr>
            </a:lvl6pPr>
            <a:lvl7pPr marL="2971800" indent="-228600" eaLnBrk="0" fontAlgn="base" hangingPunct="0">
              <a:spcBef>
                <a:spcPct val="0"/>
              </a:spcBef>
              <a:spcAft>
                <a:spcPct val="0"/>
              </a:spcAft>
              <a:defRPr sz="900">
                <a:solidFill>
                  <a:srgbClr val="FFA27C"/>
                </a:solidFill>
                <a:latin typeface="Arial" charset="0"/>
                <a:ea typeface="ＭＳ Ｐゴシック" charset="0"/>
              </a:defRPr>
            </a:lvl7pPr>
            <a:lvl8pPr marL="3429000" indent="-228600" eaLnBrk="0" fontAlgn="base" hangingPunct="0">
              <a:spcBef>
                <a:spcPct val="0"/>
              </a:spcBef>
              <a:spcAft>
                <a:spcPct val="0"/>
              </a:spcAft>
              <a:defRPr sz="900">
                <a:solidFill>
                  <a:srgbClr val="FFA27C"/>
                </a:solidFill>
                <a:latin typeface="Arial" charset="0"/>
                <a:ea typeface="ＭＳ Ｐゴシック" charset="0"/>
              </a:defRPr>
            </a:lvl8pPr>
            <a:lvl9pPr marL="3886200" indent="-2286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altLang="ko-KR" sz="3200" i="1" dirty="0" smtClean="0">
                <a:solidFill>
                  <a:srgbClr val="FFFF00"/>
                </a:solidFill>
                <a:latin typeface="Kruti Dev 010" charset="0"/>
                <a:ea typeface="Gulim" charset="0"/>
                <a:cs typeface="Times New Roman" charset="0"/>
              </a:rPr>
              <a:t>fn ckbZcy ---csfldyh  fefuLVzht baVjus’kuy bad dk izLrqfrdj.k QksVZ oFkZ] VsDlkl</a:t>
            </a:r>
            <a:endParaRPr lang="en-US" altLang="ko-KR" sz="3200" i="1" dirty="0" smtClean="0">
              <a:solidFill>
                <a:srgbClr val="FAFD00"/>
              </a:solidFill>
              <a:latin typeface="Kruti Dev 010" charset="0"/>
              <a:ea typeface="Gulim" charset="0"/>
              <a:cs typeface="Times New Roman" charset="0"/>
            </a:endParaRPr>
          </a:p>
        </p:txBody>
      </p:sp>
      <p:sp>
        <p:nvSpPr>
          <p:cNvPr id="22" name="Text Box 11"/>
          <p:cNvSpPr txBox="1">
            <a:spLocks noChangeArrowheads="1"/>
          </p:cNvSpPr>
          <p:nvPr/>
        </p:nvSpPr>
        <p:spPr bwMode="auto">
          <a:xfrm rot="238944">
            <a:off x="-377980" y="187495"/>
            <a:ext cx="10071394" cy="3785652"/>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algn="ctr">
              <a:defRPr/>
            </a:pPr>
            <a:r>
              <a:rPr lang="en-US" sz="12000" i="1" dirty="0">
                <a:ln>
                  <a:solidFill>
                    <a:srgbClr val="FFFF00"/>
                  </a:solidFill>
                </a:ln>
                <a:solidFill>
                  <a:srgbClr val="FFFF00"/>
                </a:solidFill>
                <a:latin typeface="Kruti Dev 010" pitchFamily="2" charset="0"/>
                <a:ea typeface="Calibri" pitchFamily="34" charset="0"/>
                <a:cs typeface="Times New Roman" pitchFamily="18" charset="0"/>
              </a:rPr>
              <a:t>fn ckbZcy---csfldyh</a:t>
            </a:r>
            <a:endParaRPr lang="en-US" sz="12000" i="1"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34" charset="-128"/>
            </a:endParaRPr>
          </a:p>
        </p:txBody>
      </p:sp>
      <p:sp>
        <p:nvSpPr>
          <p:cNvPr id="8" name="Rectangle 7"/>
          <p:cNvSpPr>
            <a:spLocks noChangeArrowheads="1"/>
          </p:cNvSpPr>
          <p:nvPr/>
        </p:nvSpPr>
        <p:spPr bwMode="auto">
          <a:xfrm>
            <a:off x="-36512" y="5434911"/>
            <a:ext cx="9252520" cy="142309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buClr>
                <a:srgbClr val="FFCC00"/>
              </a:buClr>
              <a:buSzPct val="70000"/>
              <a:buFont typeface="Wingdings" charset="0"/>
              <a:buNone/>
              <a:defRPr/>
            </a:pPr>
            <a:r>
              <a:rPr lang="en-US" sz="2000" i="1" kern="0" dirty="0">
                <a:solidFill>
                  <a:srgbClr val="FFFFFF"/>
                </a:solidFill>
                <a:effectLst>
                  <a:outerShdw blurRad="38100" dist="38100" dir="2700000" algn="tl">
                    <a:srgbClr val="000000"/>
                  </a:outerShdw>
                </a:effectLst>
                <a:latin typeface="Arial"/>
                <a:cs typeface="Arial"/>
              </a:rPr>
              <a:t>Designed by Dr. John Fryman, Texas, USA • BibleBasically.org</a:t>
            </a:r>
            <a:br>
              <a:rPr lang="en-US" sz="2000" i="1" kern="0" dirty="0">
                <a:solidFill>
                  <a:srgbClr val="FFFFFF"/>
                </a:solidFill>
                <a:effectLst>
                  <a:outerShdw blurRad="38100" dist="38100" dir="2700000" algn="tl">
                    <a:srgbClr val="000000"/>
                  </a:outerShdw>
                </a:effectLst>
                <a:latin typeface="Arial"/>
                <a:cs typeface="Arial"/>
              </a:rPr>
            </a:br>
            <a:r>
              <a:rPr lang="en-US" sz="2000" i="1" kern="0" dirty="0">
                <a:solidFill>
                  <a:srgbClr val="FFFFFF"/>
                </a:solidFill>
                <a:effectLst>
                  <a:outerShdw blurRad="38100" dist="38100" dir="2700000" algn="tl">
                    <a:srgbClr val="000000"/>
                  </a:outerShdw>
                </a:effectLst>
                <a:latin typeface="Arial"/>
                <a:cs typeface="Arial"/>
              </a:rPr>
              <a:t>Translated by Abha Benjamin</a:t>
            </a:r>
            <a:br>
              <a:rPr lang="en-US" sz="2000" i="1" kern="0" dirty="0">
                <a:solidFill>
                  <a:srgbClr val="FFFFFF"/>
                </a:solidFill>
                <a:effectLst>
                  <a:outerShdw blurRad="38100" dist="38100" dir="2700000" algn="tl">
                    <a:srgbClr val="000000"/>
                  </a:outerShdw>
                </a:effectLst>
                <a:latin typeface="Arial"/>
                <a:cs typeface="Arial"/>
              </a:rPr>
            </a:br>
            <a:r>
              <a:rPr lang="en-US" sz="2000" i="1" kern="0" dirty="0">
                <a:solidFill>
                  <a:srgbClr val="FFFFFF"/>
                </a:solidFill>
                <a:effectLst>
                  <a:outerShdw blurRad="38100" dist="38100" dir="2700000" algn="tl">
                    <a:srgbClr val="000000"/>
                  </a:outerShdw>
                </a:effectLst>
                <a:latin typeface="Arial"/>
                <a:cs typeface="Arial"/>
              </a:rPr>
              <a:t>Uploaded by Dr. Rick Griffith, Singapore Bible College</a:t>
            </a:r>
            <a:br>
              <a:rPr lang="en-US" sz="2000" i="1" kern="0" dirty="0">
                <a:solidFill>
                  <a:srgbClr val="FFFFFF"/>
                </a:solidFill>
                <a:effectLst>
                  <a:outerShdw blurRad="38100" dist="38100" dir="2700000" algn="tl">
                    <a:srgbClr val="000000"/>
                  </a:outerShdw>
                </a:effectLst>
                <a:latin typeface="Arial"/>
                <a:cs typeface="Arial"/>
              </a:rPr>
            </a:br>
            <a:r>
              <a:rPr lang="en-US" sz="2000" i="1" kern="0" dirty="0">
                <a:solidFill>
                  <a:srgbClr val="FFFFFF"/>
                </a:solidFill>
                <a:effectLst>
                  <a:outerShdw blurRad="38100" dist="38100" dir="2700000" algn="tl">
                    <a:srgbClr val="000000"/>
                  </a:outerShdw>
                </a:effectLst>
                <a:latin typeface="Arial"/>
                <a:cs typeface="Arial"/>
              </a:rPr>
              <a:t>All files in many languages for free download at BibleStudyDownloads.org</a:t>
            </a:r>
          </a:p>
        </p:txBody>
      </p:sp>
    </p:spTree>
    <p:extLst>
      <p:ext uri="{BB962C8B-B14F-4D97-AF65-F5344CB8AC3E}">
        <p14:creationId xmlns:p14="http://schemas.microsoft.com/office/powerpoint/2010/main" val="397656927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27"/>
          <p:cNvGrpSpPr>
            <a:grpSpLocks/>
          </p:cNvGrpSpPr>
          <p:nvPr/>
        </p:nvGrpSpPr>
        <p:grpSpPr bwMode="auto">
          <a:xfrm>
            <a:off x="533400" y="90488"/>
            <a:ext cx="8467725" cy="6729412"/>
            <a:chOff x="533400" y="90488"/>
            <a:chExt cx="8467600" cy="6729412"/>
          </a:xfrm>
        </p:grpSpPr>
        <p:pic>
          <p:nvPicPr>
            <p:cNvPr id="433296" name="Picture 144"/>
            <p:cNvPicPr>
              <a:picLocks noChangeAspect="1" noChangeArrowheads="1"/>
            </p:cNvPicPr>
            <p:nvPr/>
          </p:nvPicPr>
          <p:blipFill>
            <a:blip r:embed="rId3"/>
            <a:srcRect l="3795" r="2512" b="10948"/>
            <a:stretch>
              <a:fillRect/>
            </a:stretch>
          </p:blipFill>
          <p:spPr bwMode="auto">
            <a:xfrm>
              <a:off x="606424" y="561975"/>
              <a:ext cx="7994532" cy="5694363"/>
            </a:xfrm>
            <a:prstGeom prst="rect">
              <a:avLst/>
            </a:prstGeom>
            <a:noFill/>
            <a:ln w="76200">
              <a:solidFill>
                <a:schemeClr val="accent2"/>
              </a:solidFill>
              <a:miter lim="800000"/>
              <a:headEnd/>
              <a:tailEnd/>
            </a:ln>
            <a:effectLst>
              <a:outerShdw blurRad="63500" dist="89803" dir="2700000" algn="ctr" rotWithShape="0">
                <a:schemeClr val="bg2">
                  <a:alpha val="74997"/>
                </a:schemeClr>
              </a:outerShdw>
            </a:effectLst>
            <a:extLst/>
          </p:spPr>
        </p:pic>
        <p:sp>
          <p:nvSpPr>
            <p:cNvPr id="433154" name="Rectangle 2"/>
            <p:cNvSpPr>
              <a:spLocks noChangeArrowheads="1"/>
            </p:cNvSpPr>
            <p:nvPr/>
          </p:nvSpPr>
          <p:spPr bwMode="auto">
            <a:xfrm>
              <a:off x="3130512" y="1377950"/>
              <a:ext cx="3035255"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0247" name="AutoShape 4"/>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10248" name="Rectangle 5"/>
            <p:cNvSpPr>
              <a:spLocks noChangeArrowheads="1"/>
            </p:cNvSpPr>
            <p:nvPr/>
          </p:nvSpPr>
          <p:spPr bwMode="auto">
            <a:xfrm>
              <a:off x="3209925" y="931863"/>
              <a:ext cx="1715212" cy="64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600">
                  <a:solidFill>
                    <a:schemeClr val="bg2"/>
                  </a:solidFill>
                  <a:latin typeface="Kruti Dev 010" charset="0"/>
                </a:rPr>
                <a:t>'kkafrdky</a:t>
              </a:r>
            </a:p>
          </p:txBody>
        </p:sp>
        <p:sp>
          <p:nvSpPr>
            <p:cNvPr id="10249"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10250" name="Rectangle 7"/>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10251" name="Line 8"/>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52" name="Line 12"/>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3168" name="Rectangle 16"/>
            <p:cNvSpPr>
              <a:spLocks noChangeArrowheads="1"/>
            </p:cNvSpPr>
            <p:nvPr/>
          </p:nvSpPr>
          <p:spPr bwMode="auto">
            <a:xfrm>
              <a:off x="4862449" y="874713"/>
              <a:ext cx="1771624" cy="582612"/>
            </a:xfrm>
            <a:prstGeom prst="rect">
              <a:avLst/>
            </a:prstGeom>
            <a:noFill/>
            <a:ln w="12700">
              <a:noFill/>
              <a:miter lim="800000"/>
              <a:headEnd/>
              <a:tailEnd/>
            </a:ln>
            <a:effectLst>
              <a:outerShdw blurRad="63500" dist="63500" dir="2212194" algn="ctr" rotWithShape="0">
                <a:schemeClr val="folHlink">
                  <a:alpha val="74998"/>
                </a:schemeClr>
              </a:outerShdw>
            </a:effectLst>
          </p:spPr>
          <p:txBody>
            <a:bodyPr wrap="none" lIns="90487" tIns="44450" rIns="90487" bIns="44450">
              <a:spAutoFit/>
            </a:bodyPr>
            <a:lstStyle/>
            <a:p>
              <a:pPr>
                <a:spcBef>
                  <a:spcPct val="50000"/>
                </a:spcBef>
              </a:pPr>
              <a:r>
                <a:rPr lang="en-US" sz="3200">
                  <a:solidFill>
                    <a:srgbClr val="187534"/>
                  </a:solidFill>
                  <a:effectLst>
                    <a:outerShdw blurRad="38100" dist="38100" dir="2700000" algn="tl">
                      <a:srgbClr val="000000"/>
                    </a:outerShdw>
                  </a:effectLst>
                  <a:latin typeface="Kruti Dev 010" charset="0"/>
                </a:rPr>
                <a:t> ‡ŒŒch-lh-</a:t>
              </a:r>
              <a:endParaRPr lang="en-US" sz="3200" b="0">
                <a:solidFill>
                  <a:srgbClr val="187534"/>
                </a:solidFill>
                <a:effectLst>
                  <a:outerShdw blurRad="38100" dist="38100" dir="2700000" algn="tl">
                    <a:srgbClr val="000000"/>
                  </a:outerShdw>
                </a:effectLst>
                <a:latin typeface="Kruti Dev 010" charset="0"/>
              </a:endParaRPr>
            </a:p>
          </p:txBody>
        </p:sp>
        <p:sp>
          <p:nvSpPr>
            <p:cNvPr id="10254" name="Text Box 2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latin typeface="Kruti Dev 010" charset="0"/>
              </a:endParaRPr>
            </a:p>
          </p:txBody>
        </p:sp>
        <p:sp>
          <p:nvSpPr>
            <p:cNvPr id="10255" name="Text Box 35"/>
            <p:cNvSpPr txBox="1">
              <a:spLocks noChangeArrowheads="1"/>
            </p:cNvSpPr>
            <p:nvPr/>
          </p:nvSpPr>
          <p:spPr bwMode="auto">
            <a:xfrm>
              <a:off x="8718550" y="90488"/>
              <a:ext cx="2824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433191" name="Rectangle 39"/>
            <p:cNvSpPr>
              <a:spLocks noChangeArrowheads="1"/>
            </p:cNvSpPr>
            <p:nvPr/>
          </p:nvSpPr>
          <p:spPr bwMode="auto">
            <a:xfrm>
              <a:off x="8091376" y="6524625"/>
              <a:ext cx="293683"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09</a:t>
              </a:r>
            </a:p>
          </p:txBody>
        </p:sp>
        <p:sp>
          <p:nvSpPr>
            <p:cNvPr id="433192" name="Text Box 40"/>
            <p:cNvSpPr txBox="1">
              <a:spLocks noChangeArrowheads="1"/>
            </p:cNvSpPr>
            <p:nvPr/>
          </p:nvSpPr>
          <p:spPr bwMode="auto">
            <a:xfrm>
              <a:off x="1500517" y="3073838"/>
              <a:ext cx="5893511" cy="2677656"/>
            </a:xfrm>
            <a:prstGeom prst="rect">
              <a:avLst/>
            </a:prstGeom>
            <a:noFill/>
            <a:ln w="12700">
              <a:noFill/>
              <a:miter lim="800000"/>
              <a:headEnd/>
              <a:tailEnd/>
            </a:ln>
            <a:effectLst/>
          </p:spPr>
          <p:txBody>
            <a:bodyPr>
              <a:spAutoFit/>
            </a:bodyPr>
            <a:lstStyle/>
            <a:p>
              <a:pPr algn="ctr">
                <a:spcBef>
                  <a:spcPct val="50000"/>
                </a:spcBef>
                <a:defRPr/>
              </a:pPr>
              <a:r>
                <a:rPr lang="en-US" sz="4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;wukfu;ksa dh ckSf)d {kerk</a:t>
              </a:r>
            </a:p>
            <a:p>
              <a:pPr algn="ctr">
                <a:spcBef>
                  <a:spcPct val="50000"/>
                </a:spcBef>
                <a:defRPr/>
              </a:pPr>
              <a:r>
                <a:rPr lang="en-US" sz="4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dks dHkh er Hkwfy;sA</a:t>
              </a:r>
            </a:p>
          </p:txBody>
        </p:sp>
        <p:sp>
          <p:nvSpPr>
            <p:cNvPr id="433193" name="Text Box 41"/>
            <p:cNvSpPr txBox="1">
              <a:spLocks noChangeArrowheads="1"/>
            </p:cNvSpPr>
            <p:nvPr/>
          </p:nvSpPr>
          <p:spPr bwMode="auto">
            <a:xfrm>
              <a:off x="1507247" y="5269024"/>
              <a:ext cx="7069191" cy="92333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en-US" sz="5400" i="1" u="sng" dirty="0" smtClean="0">
                  <a:ln>
                    <a:solidFill>
                      <a:schemeClr val="tx1"/>
                    </a:solidFill>
                  </a:ln>
                  <a:solidFill>
                    <a:srgbClr val="CCECFF"/>
                  </a:solidFill>
                  <a:effectLst>
                    <a:outerShdw blurRad="38100" dist="38100" dir="2700000" algn="tl">
                      <a:srgbClr val="000000">
                        <a:alpha val="43137"/>
                      </a:srgbClr>
                    </a:outerShdw>
                  </a:effectLst>
                  <a:latin typeface="Kruti Dev 010" pitchFamily="2" charset="0"/>
                </a:rPr>
                <a:t>ikSyql dHkh ugha Hkwyk Fkk !</a:t>
              </a:r>
              <a:endParaRPr lang="en-US" sz="2400" i="1" u="sng" dirty="0" smtClean="0">
                <a:ln>
                  <a:solidFill>
                    <a:schemeClr val="tx1"/>
                  </a:solidFill>
                </a:ln>
                <a:solidFill>
                  <a:srgbClr val="CCECFF"/>
                </a:solidFill>
                <a:effectLst>
                  <a:outerShdw blurRad="38100" dist="38100" dir="2700000" algn="tl">
                    <a:srgbClr val="000000">
                      <a:alpha val="43137"/>
                    </a:srgbClr>
                  </a:outerShdw>
                </a:effectLst>
                <a:latin typeface="Kruti Dev 010" pitchFamily="2" charset="0"/>
              </a:endParaRPr>
            </a:p>
          </p:txBody>
        </p:sp>
        <p:sp>
          <p:nvSpPr>
            <p:cNvPr id="10259" name="Text Box 43"/>
            <p:cNvSpPr txBox="1">
              <a:spLocks noChangeArrowheads="1"/>
            </p:cNvSpPr>
            <p:nvPr/>
          </p:nvSpPr>
          <p:spPr bwMode="auto">
            <a:xfrm>
              <a:off x="8575675" y="6467475"/>
              <a:ext cx="2728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latin typeface="Kruti Dev 010" charset="0"/>
                </a:rPr>
                <a:t>1</a:t>
              </a:r>
              <a:endParaRPr lang="en-US" b="0">
                <a:solidFill>
                  <a:srgbClr val="FFFFFF"/>
                </a:solidFill>
                <a:latin typeface="Kruti Dev 010" charset="0"/>
              </a:endParaRPr>
            </a:p>
          </p:txBody>
        </p:sp>
        <p:grpSp>
          <p:nvGrpSpPr>
            <p:cNvPr id="10260" name="Group 26"/>
            <p:cNvGrpSpPr>
              <a:grpSpLocks/>
            </p:cNvGrpSpPr>
            <p:nvPr/>
          </p:nvGrpSpPr>
          <p:grpSpPr bwMode="auto">
            <a:xfrm>
              <a:off x="7931150" y="3414713"/>
              <a:ext cx="984250" cy="565150"/>
              <a:chOff x="7931150" y="3414713"/>
              <a:chExt cx="984250" cy="565150"/>
            </a:xfrm>
          </p:grpSpPr>
          <p:sp>
            <p:nvSpPr>
              <p:cNvPr id="10262"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0263"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0264"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10265"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67" name="Rectangle 44"/>
              <p:cNvSpPr>
                <a:spLocks noChangeArrowheads="1"/>
              </p:cNvSpPr>
              <p:nvPr/>
            </p:nvSpPr>
            <p:spPr bwMode="auto">
              <a:xfrm>
                <a:off x="7931150" y="3568700"/>
                <a:ext cx="96981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fladnj ;wukuh</a:t>
                </a:r>
              </a:p>
            </p:txBody>
          </p:sp>
          <p:sp>
            <p:nvSpPr>
              <p:cNvPr id="10268" name="Rectangle 45"/>
              <p:cNvSpPr>
                <a:spLocks noChangeArrowheads="1"/>
              </p:cNvSpPr>
              <p:nvPr/>
            </p:nvSpPr>
            <p:spPr bwMode="auto">
              <a:xfrm>
                <a:off x="7970838" y="3414713"/>
                <a:ext cx="69249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'kkafrdky</a:t>
                </a:r>
              </a:p>
            </p:txBody>
          </p:sp>
        </p:grpSp>
        <p:sp>
          <p:nvSpPr>
            <p:cNvPr id="10266" name="Rectangle 3"/>
            <p:cNvSpPr>
              <a:spLocks noChangeArrowheads="1"/>
            </p:cNvSpPr>
            <p:nvPr/>
          </p:nvSpPr>
          <p:spPr bwMode="auto">
            <a:xfrm>
              <a:off x="3147974" y="1504950"/>
              <a:ext cx="3130504" cy="582613"/>
            </a:xfrm>
            <a:prstGeom prst="rect">
              <a:avLst/>
            </a:prstGeom>
            <a:noFill/>
            <a:ln w="12700">
              <a:noFill/>
              <a:miter lim="800000"/>
              <a:headEnd/>
              <a:tailEnd/>
            </a:ln>
          </p:spPr>
          <p:txBody>
            <a:bodyPr lIns="90487" tIns="44450" rIns="90487" bIns="44450">
              <a:spAutoFit/>
            </a:bodyPr>
            <a:lstStyle/>
            <a:p>
              <a:pPr algn="ctr"/>
              <a:r>
                <a:rPr lang="en-US" sz="3200">
                  <a:solidFill>
                    <a:schemeClr val="accent2"/>
                  </a:solidFill>
                  <a:effectLst>
                    <a:outerShdw blurRad="38100" dist="38100" dir="2700000" algn="tl">
                      <a:srgbClr val="000000"/>
                    </a:outerShdw>
                  </a:effectLst>
                  <a:latin typeface="Kruti Dev 010" charset="0"/>
                </a:rPr>
                <a:t>fldanj ;wukuh</a:t>
              </a:r>
            </a:p>
          </p:txBody>
        </p:sp>
      </p:grpSp>
      <p:sp>
        <p:nvSpPr>
          <p:cNvPr id="10243" name="Text Box 23"/>
          <p:cNvSpPr txBox="1">
            <a:spLocks noChangeArrowheads="1"/>
          </p:cNvSpPr>
          <p:nvPr/>
        </p:nvSpPr>
        <p:spPr bwMode="auto">
          <a:xfrm>
            <a:off x="6445250" y="6175375"/>
            <a:ext cx="23352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lnSpc>
                <a:spcPct val="115000"/>
              </a:lnSpc>
              <a:spcAft>
                <a:spcPts val="1000"/>
              </a:spcAft>
            </a:pPr>
            <a:r>
              <a:rPr lang="hi-in" sz="1800">
                <a:solidFill>
                  <a:schemeClr val="tx1"/>
                </a:solidFill>
                <a:latin typeface="Kruti Dev 010" charset="0"/>
              </a:rPr>
              <a:t>सहायक पुस्तक</a:t>
            </a:r>
            <a:r>
              <a:rPr lang="hi-in" sz="1800">
                <a:latin typeface="Kruti Dev 010" charset="0"/>
                <a:ea typeface="Calibri" charset="0"/>
                <a:cs typeface="Mangal" charset="0"/>
              </a:rPr>
              <a:t> </a:t>
            </a:r>
            <a:r>
              <a:rPr lang="hi-in" sz="1800">
                <a:solidFill>
                  <a:schemeClr val="tx1"/>
                </a:solidFill>
                <a:latin typeface="Kruti Dev 010" charset="0"/>
                <a:ea typeface="Calibri" charset="0"/>
                <a:cs typeface="Mangal" charset="0"/>
              </a:rPr>
              <a:t>३८</a:t>
            </a:r>
            <a:r>
              <a:rPr lang="en-US" sz="1800">
                <a:solidFill>
                  <a:schemeClr val="tx1"/>
                </a:solidFill>
                <a:latin typeface="Kruti Dev 010" charset="0"/>
                <a:ea typeface="Calibri" charset="0"/>
                <a:cs typeface="Times New Roman" charset="0"/>
              </a:rPr>
              <a:t>−</a:t>
            </a:r>
            <a:r>
              <a:rPr lang="hi-in" sz="1800">
                <a:solidFill>
                  <a:schemeClr val="tx1"/>
                </a:solidFill>
                <a:latin typeface="Kruti Dev 010" charset="0"/>
                <a:ea typeface="Calibri" charset="0"/>
                <a:cs typeface="Mangal" charset="0"/>
              </a:rPr>
              <a:t>३९</a:t>
            </a:r>
            <a:endParaRPr lang="en-US" sz="1800">
              <a:solidFill>
                <a:schemeClr val="tx1"/>
              </a:solidFill>
              <a:latin typeface="Kruti Dev 010" charset="0"/>
              <a:ea typeface="Calibri" charset="0"/>
              <a:cs typeface="Times New Roman" charset="0"/>
            </a:endParaRPr>
          </a:p>
          <a:p>
            <a:pPr algn="ctr">
              <a:spcBef>
                <a:spcPct val="50000"/>
              </a:spcBef>
            </a:pPr>
            <a:endParaRPr lang="en-US" sz="1800">
              <a:solidFill>
                <a:schemeClr val="tx1"/>
              </a:solidFill>
              <a:latin typeface="Kruti Dev 010" charset="0"/>
            </a:endParaRPr>
          </a:p>
        </p:txBody>
      </p:sp>
      <p:sp>
        <p:nvSpPr>
          <p:cNvPr id="29" name="Text Box 49"/>
          <p:cNvSpPr txBox="1">
            <a:spLocks noChangeArrowheads="1"/>
          </p:cNvSpPr>
          <p:nvPr/>
        </p:nvSpPr>
        <p:spPr bwMode="auto">
          <a:xfrm>
            <a:off x="1770908" y="457"/>
            <a:ext cx="6569166" cy="83099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x-none" sz="2400" dirty="0">
                <a:ln>
                  <a:solidFill>
                    <a:schemeClr val="tx1"/>
                  </a:solidFill>
                </a:ln>
                <a:solidFill>
                  <a:schemeClr val="tx1"/>
                </a:solidFill>
                <a:latin typeface="Kruti Dev 010" pitchFamily="2" charset="0"/>
                <a:ea typeface="+mn-ea"/>
                <a:cs typeface="+mn-cs"/>
              </a:rPr>
              <a:t>प्रेरितों के </a:t>
            </a:r>
            <a:r>
              <a:rPr lang="x-none" sz="2400" dirty="0">
                <a:ln>
                  <a:solidFill>
                    <a:schemeClr val="tx1"/>
                  </a:solidFill>
                </a:ln>
                <a:solidFill>
                  <a:schemeClr val="tx1"/>
                </a:solidFill>
                <a:latin typeface="Kruti Dev 010" pitchFamily="2" charset="0"/>
                <a:ea typeface="+mn-ea"/>
                <a:cs typeface="+mn-cs"/>
              </a:rPr>
              <a:t>काम</a:t>
            </a:r>
            <a:r>
              <a:rPr lang="en-US" sz="2400" dirty="0">
                <a:ln>
                  <a:solidFill>
                    <a:schemeClr val="tx1"/>
                  </a:solidFill>
                </a:ln>
                <a:solidFill>
                  <a:schemeClr val="tx1"/>
                </a:solidFill>
                <a:latin typeface="Kruti Dev 010" pitchFamily="2" charset="0"/>
                <a:ea typeface="+mn-ea"/>
                <a:cs typeface="+mn-cs"/>
              </a:rPr>
              <a:t> </a:t>
            </a:r>
            <a:r>
              <a:rPr lang="en-US" sz="2400" dirty="0">
                <a:ln>
                  <a:solidFill>
                    <a:schemeClr val="tx1"/>
                  </a:solidFill>
                </a:ln>
                <a:solidFill>
                  <a:schemeClr val="tx1"/>
                </a:solidFill>
                <a:latin typeface="Kruti Dev 010"/>
                <a:ea typeface="+mn-ea"/>
                <a:cs typeface="+mn-cs"/>
              </a:rPr>
              <a:t>ƒ‰% ƒˆ&amp;ƒ…</a:t>
            </a:r>
            <a:endParaRPr lang="en-US" sz="3600" dirty="0">
              <a:ln>
                <a:solidFill>
                  <a:srgbClr val="FFFFFF"/>
                </a:solidFill>
              </a:ln>
              <a:solidFill>
                <a:srgbClr val="FFFFFF"/>
              </a:solidFill>
              <a:latin typeface="Kruti Dev 010" pitchFamily="2" charset="0"/>
              <a:ea typeface="ＭＳ Ｐゴシック" pitchFamily="34" charset="-128"/>
              <a:cs typeface="+mn-cs"/>
            </a:endParaRPr>
          </a:p>
          <a:p>
            <a:pPr>
              <a:spcBef>
                <a:spcPct val="50000"/>
              </a:spcBef>
              <a:defRPr/>
            </a:pPr>
            <a:endParaRPr lang="en-US" dirty="0">
              <a:solidFill>
                <a:schemeClr val="tx1"/>
              </a:solidFill>
              <a:latin typeface="Kruti Dev 010" pitchFamily="2" charset="0"/>
              <a:ea typeface="+mn-ea"/>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31"/>
          <p:cNvGrpSpPr>
            <a:grpSpLocks/>
          </p:cNvGrpSpPr>
          <p:nvPr/>
        </p:nvGrpSpPr>
        <p:grpSpPr bwMode="auto">
          <a:xfrm>
            <a:off x="0" y="-822325"/>
            <a:ext cx="9001125" cy="7642225"/>
            <a:chOff x="0" y="-822837"/>
            <a:chExt cx="9001000" cy="7642737"/>
          </a:xfrm>
        </p:grpSpPr>
        <p:sp>
          <p:nvSpPr>
            <p:cNvPr id="368674" name="Rectangle 34"/>
            <p:cNvSpPr>
              <a:spLocks noChangeArrowheads="1"/>
            </p:cNvSpPr>
            <p:nvPr/>
          </p:nvSpPr>
          <p:spPr bwMode="auto">
            <a:xfrm>
              <a:off x="3130507" y="1377585"/>
              <a:ext cx="3035258" cy="1517752"/>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1269" name="Rectangle 35"/>
            <p:cNvSpPr>
              <a:spLocks noChangeArrowheads="1"/>
            </p:cNvSpPr>
            <p:nvPr/>
          </p:nvSpPr>
          <p:spPr bwMode="auto">
            <a:xfrm>
              <a:off x="3176588" y="1676400"/>
              <a:ext cx="1904366" cy="459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chemeClr val="bg2"/>
                  </a:solidFill>
                  <a:latin typeface="Kruti Dev 010" charset="0"/>
                </a:rPr>
                <a:t>ALEX THE GREEK</a:t>
              </a:r>
            </a:p>
          </p:txBody>
        </p:sp>
        <p:sp>
          <p:nvSpPr>
            <p:cNvPr id="11270" name="AutoShape 36"/>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2" name="Rectangle 37"/>
            <p:cNvSpPr>
              <a:spLocks noChangeArrowheads="1"/>
            </p:cNvSpPr>
            <p:nvPr/>
          </p:nvSpPr>
          <p:spPr bwMode="auto">
            <a:xfrm>
              <a:off x="3059113" y="931863"/>
              <a:ext cx="1889940" cy="705368"/>
            </a:xfrm>
            <a:prstGeom prst="rect">
              <a:avLst/>
            </a:prstGeom>
            <a:noFill/>
            <a:ln w="12700">
              <a:noFill/>
              <a:miter lim="800000"/>
              <a:headEnd/>
              <a:tailEnd/>
            </a:ln>
          </p:spPr>
          <p:txBody>
            <a:bodyPr wrap="none" lIns="90487" tIns="44450" rIns="90487" bIns="44450">
              <a:spAutoFit/>
            </a:bodyPr>
            <a:lstStyle/>
            <a:p>
              <a:pPr algn="ctr">
                <a:defRPr/>
              </a:pPr>
              <a:r>
                <a:rPr lang="en-US" sz="4000" dirty="0">
                  <a:ln>
                    <a:solidFill>
                      <a:schemeClr val="bg2"/>
                    </a:solidFill>
                  </a:ln>
                  <a:solidFill>
                    <a:schemeClr val="bg2"/>
                  </a:solidFill>
                  <a:latin typeface="Kruti Dev 010" pitchFamily="2" charset="0"/>
                  <a:ea typeface="ＭＳ Ｐゴシック" pitchFamily="34" charset="-128"/>
                  <a:cs typeface="+mn-cs"/>
                </a:rPr>
                <a:t>'kkafrdky</a:t>
              </a:r>
            </a:p>
          </p:txBody>
        </p:sp>
        <p:sp>
          <p:nvSpPr>
            <p:cNvPr id="11272" name="Rectangle 38"/>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11273" name="Line 39"/>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4" name="Line 40"/>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681" name="Rectangle 41"/>
            <p:cNvSpPr>
              <a:spLocks noChangeArrowheads="1"/>
            </p:cNvSpPr>
            <p:nvPr/>
          </p:nvSpPr>
          <p:spPr bwMode="auto">
            <a:xfrm>
              <a:off x="4862513" y="874713"/>
              <a:ext cx="1577332" cy="52069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ln>
                    <a:solidFill>
                      <a:srgbClr val="FFFF00"/>
                    </a:solidFill>
                  </a:ln>
                  <a:solidFill>
                    <a:srgbClr val="FAFD00"/>
                  </a:solidFill>
                  <a:latin typeface="Kruti Dev 010"/>
                  <a:ea typeface="+mn-ea"/>
                  <a:cs typeface="+mn-cs"/>
                </a:rPr>
                <a:t>‡ŒŒ </a:t>
              </a:r>
              <a:r>
                <a:rPr lang="en-US" sz="2800" dirty="0">
                  <a:ln>
                    <a:solidFill>
                      <a:srgbClr val="FFFF00"/>
                    </a:solidFill>
                  </a:ln>
                  <a:solidFill>
                    <a:srgbClr val="FAFD00"/>
                  </a:solidFill>
                  <a:latin typeface="Kruti Dev 010" pitchFamily="2" charset="0"/>
                  <a:ea typeface="+mn-ea"/>
                  <a:cs typeface="+mn-cs"/>
                </a:rPr>
                <a:t>ch-lh-</a:t>
              </a:r>
              <a:endParaRPr lang="en-US" sz="2800" b="0" dirty="0">
                <a:ln>
                  <a:solidFill>
                    <a:srgbClr val="FFFF00"/>
                  </a:solidFill>
                </a:ln>
                <a:solidFill>
                  <a:srgbClr val="FAFD00"/>
                </a:solidFill>
                <a:latin typeface="Kruti Dev 010" pitchFamily="2" charset="0"/>
                <a:ea typeface="+mn-ea"/>
                <a:cs typeface="+mn-cs"/>
              </a:endParaRPr>
            </a:p>
          </p:txBody>
        </p:sp>
        <p:sp>
          <p:nvSpPr>
            <p:cNvPr id="11276" name="Text Box 21"/>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latin typeface="Kruti Dev 010" charset="0"/>
              </a:endParaRPr>
            </a:p>
          </p:txBody>
        </p:sp>
        <p:sp>
          <p:nvSpPr>
            <p:cNvPr id="11277" name="Text Box 30"/>
            <p:cNvSpPr txBox="1">
              <a:spLocks noChangeArrowheads="1"/>
            </p:cNvSpPr>
            <p:nvPr/>
          </p:nvSpPr>
          <p:spPr bwMode="auto">
            <a:xfrm>
              <a:off x="8718550" y="90488"/>
              <a:ext cx="282450" cy="4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368682" name="Rectangle 42"/>
            <p:cNvSpPr>
              <a:spLocks noChangeArrowheads="1"/>
            </p:cNvSpPr>
            <p:nvPr/>
          </p:nvSpPr>
          <p:spPr bwMode="auto">
            <a:xfrm>
              <a:off x="8091376" y="6527780"/>
              <a:ext cx="293683" cy="246079"/>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10</a:t>
              </a:r>
            </a:p>
          </p:txBody>
        </p:sp>
        <p:pic>
          <p:nvPicPr>
            <p:cNvPr id="368684" name="Picture 44"/>
            <p:cNvPicPr>
              <a:picLocks noChangeAspect="1" noChangeArrowheads="1"/>
            </p:cNvPicPr>
            <p:nvPr/>
          </p:nvPicPr>
          <p:blipFill>
            <a:blip r:embed="rId3"/>
            <a:srcRect b="10948"/>
            <a:stretch>
              <a:fillRect/>
            </a:stretch>
          </p:blipFill>
          <p:spPr bwMode="auto">
            <a:xfrm>
              <a:off x="725478" y="1639541"/>
              <a:ext cx="5978442" cy="3989654"/>
            </a:xfrm>
            <a:prstGeom prst="rect">
              <a:avLst/>
            </a:prstGeom>
            <a:noFill/>
            <a:ln w="76200">
              <a:solidFill>
                <a:schemeClr val="accent2"/>
              </a:solidFill>
              <a:miter lim="800000"/>
              <a:headEnd/>
              <a:tailEnd/>
            </a:ln>
            <a:effectLst>
              <a:outerShdw blurRad="63500" dist="89803" dir="2700000" algn="ctr" rotWithShape="0">
                <a:schemeClr val="bg2">
                  <a:alpha val="74997"/>
                </a:schemeClr>
              </a:outerShdw>
            </a:effectLst>
            <a:extLst/>
          </p:spPr>
        </p:pic>
        <p:grpSp>
          <p:nvGrpSpPr>
            <p:cNvPr id="11280" name="Group 47"/>
            <p:cNvGrpSpPr>
              <a:grpSpLocks/>
            </p:cNvGrpSpPr>
            <p:nvPr/>
          </p:nvGrpSpPr>
          <p:grpSpPr bwMode="auto">
            <a:xfrm>
              <a:off x="5951538" y="925513"/>
              <a:ext cx="2967037" cy="2325687"/>
              <a:chOff x="3749" y="583"/>
              <a:chExt cx="1869" cy="1465"/>
            </a:xfrm>
          </p:grpSpPr>
          <p:pic>
            <p:nvPicPr>
              <p:cNvPr id="368685" name="Picture 45"/>
              <p:cNvPicPr>
                <a:picLocks noChangeAspect="1" noChangeArrowheads="1"/>
              </p:cNvPicPr>
              <p:nvPr/>
            </p:nvPicPr>
            <p:blipFill>
              <a:blip r:embed="rId4"/>
              <a:srcRect l="3305" r="6612" b="11978"/>
              <a:stretch>
                <a:fillRect/>
              </a:stretch>
            </p:blipFill>
            <p:spPr bwMode="auto">
              <a:xfrm>
                <a:off x="3749" y="583"/>
                <a:ext cx="1858" cy="1361"/>
              </a:xfrm>
              <a:prstGeom prst="rect">
                <a:avLst/>
              </a:prstGeom>
              <a:noFill/>
              <a:ln w="76200">
                <a:solidFill>
                  <a:schemeClr val="accent2"/>
                </a:solidFill>
                <a:miter lim="800000"/>
                <a:headEnd/>
                <a:tailEnd/>
              </a:ln>
              <a:effectLst>
                <a:outerShdw blurRad="63500" dist="81320" dir="3080412" algn="ctr" rotWithShape="0">
                  <a:schemeClr val="bg2">
                    <a:alpha val="74997"/>
                  </a:schemeClr>
                </a:outerShdw>
              </a:effectLst>
              <a:extLst/>
            </p:spPr>
          </p:pic>
          <p:sp>
            <p:nvSpPr>
              <p:cNvPr id="11295" name="Text Box 46"/>
              <p:cNvSpPr txBox="1">
                <a:spLocks noChangeArrowheads="1"/>
              </p:cNvSpPr>
              <p:nvPr/>
            </p:nvSpPr>
            <p:spPr bwMode="auto">
              <a:xfrm>
                <a:off x="3785" y="1641"/>
                <a:ext cx="1833" cy="407"/>
              </a:xfrm>
              <a:prstGeom prst="rect">
                <a:avLst/>
              </a:prstGeom>
              <a:noFill/>
              <a:ln w="12700">
                <a:noFill/>
                <a:miter lim="800000"/>
                <a:headEnd/>
                <a:tailEnd/>
              </a:ln>
            </p:spPr>
            <p:txBody>
              <a:bodyPr>
                <a:spAutoFit/>
              </a:bodyPr>
              <a:lstStyle/>
              <a:p>
                <a:pPr algn="ctr">
                  <a:spcBef>
                    <a:spcPct val="50000"/>
                  </a:spcBef>
                  <a:defRPr/>
                </a:pPr>
                <a:r>
                  <a:rPr lang="en-US" sz="3600" dirty="0">
                    <a:ln>
                      <a:solidFill>
                        <a:schemeClr val="tx1"/>
                      </a:solidFill>
                    </a:ln>
                    <a:solidFill>
                      <a:schemeClr val="tx1"/>
                    </a:solidFill>
                    <a:latin typeface="Kruti Dev 010" pitchFamily="2" charset="0"/>
                    <a:ea typeface="ＭＳ Ｐゴシック" pitchFamily="34" charset="-128"/>
                    <a:cs typeface="+mn-cs"/>
                  </a:rPr>
                  <a:t>dqfjaFk uxj</a:t>
                </a:r>
                <a:endParaRPr lang="en-US" sz="3600" dirty="0">
                  <a:ln>
                    <a:solidFill>
                      <a:schemeClr val="tx1"/>
                    </a:solidFill>
                  </a:ln>
                  <a:solidFill>
                    <a:srgbClr val="FAFCFF"/>
                  </a:solidFill>
                  <a:latin typeface="Kruti Dev 010" pitchFamily="2" charset="0"/>
                  <a:ea typeface="ＭＳ Ｐゴシック" pitchFamily="34" charset="-128"/>
                  <a:cs typeface="+mn-cs"/>
                </a:endParaRPr>
              </a:p>
            </p:txBody>
          </p:sp>
        </p:grpSp>
        <p:grpSp>
          <p:nvGrpSpPr>
            <p:cNvPr id="11281" name="Group 48"/>
            <p:cNvGrpSpPr>
              <a:grpSpLocks/>
            </p:cNvGrpSpPr>
            <p:nvPr/>
          </p:nvGrpSpPr>
          <p:grpSpPr bwMode="auto">
            <a:xfrm>
              <a:off x="2241550" y="4349750"/>
              <a:ext cx="6157913" cy="1677988"/>
              <a:chOff x="1412" y="2740"/>
              <a:chExt cx="3879" cy="1057"/>
            </a:xfrm>
          </p:grpSpPr>
          <p:pic>
            <p:nvPicPr>
              <p:cNvPr id="368650" name="Picture 10"/>
              <p:cNvPicPr>
                <a:picLocks noChangeArrowheads="1"/>
              </p:cNvPicPr>
              <p:nvPr/>
            </p:nvPicPr>
            <p:blipFill>
              <a:blip r:embed="rId5">
                <a:lum bright="-30000"/>
              </a:blip>
              <a:srcRect/>
              <a:stretch>
                <a:fillRect/>
              </a:stretch>
            </p:blipFill>
            <p:spPr bwMode="auto">
              <a:xfrm>
                <a:off x="3725" y="2740"/>
                <a:ext cx="1566" cy="105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368651" name="Rectangle 11"/>
              <p:cNvSpPr>
                <a:spLocks noChangeArrowheads="1"/>
              </p:cNvSpPr>
              <p:nvPr/>
            </p:nvSpPr>
            <p:spPr bwMode="auto">
              <a:xfrm>
                <a:off x="1412" y="3147"/>
                <a:ext cx="2455" cy="599"/>
              </a:xfrm>
              <a:prstGeom prst="rect">
                <a:avLst/>
              </a:prstGeom>
              <a:gradFill rotWithShape="1">
                <a:gsLst>
                  <a:gs pos="0">
                    <a:schemeClr val="tx1">
                      <a:gamma/>
                      <a:shade val="46275"/>
                      <a:invGamma/>
                    </a:schemeClr>
                  </a:gs>
                  <a:gs pos="50000">
                    <a:schemeClr val="tx1"/>
                  </a:gs>
                  <a:gs pos="100000">
                    <a:schemeClr val="tx1">
                      <a:gamma/>
                      <a:shade val="46275"/>
                      <a:invGamma/>
                    </a:schemeClr>
                  </a:gs>
                </a:gsLst>
                <a:lin ang="5400000" scaled="1"/>
              </a:gradFill>
              <a:ln w="76200">
                <a:solidFill>
                  <a:schemeClr val="accent2"/>
                </a:solidFill>
                <a:miter lim="800000"/>
                <a:headEnd/>
                <a:tailEnd/>
              </a:ln>
              <a:effectLst>
                <a:outerShdw blurRad="63500" algn="ctr" rotWithShape="0">
                  <a:schemeClr val="bg2">
                    <a:alpha val="74998"/>
                  </a:schemeClr>
                </a:outerShdw>
              </a:effectLst>
            </p:spPr>
            <p:txBody>
              <a:bodyPr lIns="90487" tIns="44450" rIns="90487" bIns="44450">
                <a:spAutoFit/>
              </a:bodyPr>
              <a:lstStyle/>
              <a:p>
                <a:pPr>
                  <a:defRPr/>
                </a:pPr>
                <a:r>
                  <a:rPr lang="en-US" sz="2800" dirty="0">
                    <a:ln>
                      <a:solidFill>
                        <a:schemeClr val="accent2"/>
                      </a:solidFill>
                    </a:ln>
                    <a:solidFill>
                      <a:schemeClr val="accent2"/>
                    </a:solidFill>
                    <a:latin typeface="Kruti Dev 010" pitchFamily="2" charset="0"/>
                    <a:ea typeface="+mn-ea"/>
                    <a:cs typeface="+mn-cs"/>
                  </a:rPr>
                  <a:t>,sFksUl % fn ,Øksiksfyl ,oa ,sFksuk fud dk eafnj</a:t>
                </a:r>
              </a:p>
            </p:txBody>
          </p:sp>
        </p:grpSp>
        <p:sp>
          <p:nvSpPr>
            <p:cNvPr id="368689" name="Text Box 49"/>
            <p:cNvSpPr txBox="1">
              <a:spLocks noChangeArrowheads="1"/>
            </p:cNvSpPr>
            <p:nvPr/>
          </p:nvSpPr>
          <p:spPr bwMode="auto">
            <a:xfrm>
              <a:off x="1770883" y="0"/>
              <a:ext cx="6569075" cy="64637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x-none" sz="1800" dirty="0">
                  <a:ln>
                    <a:solidFill>
                      <a:schemeClr val="tx1"/>
                    </a:solidFill>
                  </a:ln>
                  <a:solidFill>
                    <a:schemeClr val="tx1"/>
                  </a:solidFill>
                  <a:latin typeface="Kruti Dev 010" pitchFamily="2" charset="0"/>
                  <a:ea typeface="+mn-ea"/>
                  <a:cs typeface="+mn-cs"/>
                </a:rPr>
                <a:t>प्रेरितों के </a:t>
              </a:r>
              <a:r>
                <a:rPr lang="x-none" sz="1800" dirty="0">
                  <a:ln>
                    <a:solidFill>
                      <a:schemeClr val="tx1"/>
                    </a:solidFill>
                  </a:ln>
                  <a:solidFill>
                    <a:schemeClr val="tx1"/>
                  </a:solidFill>
                  <a:latin typeface="Kruti Dev 010" pitchFamily="2" charset="0"/>
                  <a:ea typeface="+mn-ea"/>
                  <a:cs typeface="+mn-cs"/>
                </a:rPr>
                <a:t>काम</a:t>
              </a:r>
              <a:r>
                <a:rPr lang="en-US" sz="1800" dirty="0">
                  <a:ln>
                    <a:solidFill>
                      <a:schemeClr val="tx1"/>
                    </a:solidFill>
                  </a:ln>
                  <a:solidFill>
                    <a:schemeClr val="tx1"/>
                  </a:solidFill>
                  <a:latin typeface="Kruti Dev 010" pitchFamily="2" charset="0"/>
                  <a:ea typeface="+mn-ea"/>
                  <a:cs typeface="+mn-cs"/>
                </a:rPr>
                <a:t> </a:t>
              </a:r>
              <a:r>
                <a:rPr lang="en-US" sz="1800" dirty="0">
                  <a:ln>
                    <a:solidFill>
                      <a:schemeClr val="tx1"/>
                    </a:solidFill>
                  </a:ln>
                  <a:solidFill>
                    <a:schemeClr val="tx1"/>
                  </a:solidFill>
                  <a:latin typeface="Kruti Dev 010"/>
                  <a:ea typeface="+mn-ea"/>
                  <a:cs typeface="+mn-cs"/>
                </a:rPr>
                <a:t>ƒ‰% ƒˆ&amp;ƒ…</a:t>
              </a:r>
              <a:endParaRPr lang="en-US" sz="2800" dirty="0">
                <a:ln>
                  <a:solidFill>
                    <a:srgbClr val="FFFFFF"/>
                  </a:solidFill>
                </a:ln>
                <a:solidFill>
                  <a:srgbClr val="FFFFFF"/>
                </a:solidFill>
                <a:latin typeface="Kruti Dev 010" pitchFamily="2" charset="0"/>
                <a:ea typeface="ＭＳ Ｐゴシック" pitchFamily="34" charset="-128"/>
                <a:cs typeface="+mn-cs"/>
              </a:endParaRPr>
            </a:p>
            <a:p>
              <a:pPr>
                <a:spcBef>
                  <a:spcPct val="50000"/>
                </a:spcBef>
                <a:defRPr/>
              </a:pPr>
              <a:endParaRPr lang="en-US" sz="1200" dirty="0">
                <a:solidFill>
                  <a:schemeClr val="tx1"/>
                </a:solidFill>
                <a:latin typeface="Kruti Dev 010" pitchFamily="2" charset="0"/>
                <a:ea typeface="+mn-ea"/>
                <a:cs typeface="+mn-cs"/>
              </a:endParaRPr>
            </a:p>
          </p:txBody>
        </p:sp>
        <p:grpSp>
          <p:nvGrpSpPr>
            <p:cNvPr id="11283" name="Group 31"/>
            <p:cNvGrpSpPr>
              <a:grpSpLocks/>
            </p:cNvGrpSpPr>
            <p:nvPr/>
          </p:nvGrpSpPr>
          <p:grpSpPr bwMode="auto">
            <a:xfrm>
              <a:off x="7931150" y="3414713"/>
              <a:ext cx="984250" cy="565150"/>
              <a:chOff x="7931150" y="3414713"/>
              <a:chExt cx="984250" cy="565150"/>
            </a:xfrm>
          </p:grpSpPr>
          <p:sp>
            <p:nvSpPr>
              <p:cNvPr id="11286"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1287"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1288"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11289"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0"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1" name="Rectangle 44"/>
              <p:cNvSpPr>
                <a:spLocks noChangeArrowheads="1"/>
              </p:cNvSpPr>
              <p:nvPr/>
            </p:nvSpPr>
            <p:spPr bwMode="auto">
              <a:xfrm>
                <a:off x="7931150" y="3568700"/>
                <a:ext cx="969816" cy="274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fladnj ;wukuh</a:t>
                </a:r>
              </a:p>
            </p:txBody>
          </p:sp>
          <p:sp>
            <p:nvSpPr>
              <p:cNvPr id="11292" name="Rectangle 45"/>
              <p:cNvSpPr>
                <a:spLocks noChangeArrowheads="1"/>
              </p:cNvSpPr>
              <p:nvPr/>
            </p:nvSpPr>
            <p:spPr bwMode="auto">
              <a:xfrm>
                <a:off x="7970838" y="3414713"/>
                <a:ext cx="692496" cy="274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'kkafrdky</a:t>
                </a:r>
              </a:p>
            </p:txBody>
          </p:sp>
        </p:grpSp>
        <p:sp>
          <p:nvSpPr>
            <p:cNvPr id="33" name="Rectangle 32"/>
            <p:cNvSpPr/>
            <p:nvPr/>
          </p:nvSpPr>
          <p:spPr>
            <a:xfrm>
              <a:off x="40204"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11285" name="Rectangle 33"/>
            <p:cNvSpPr>
              <a:spLocks noChangeArrowheads="1"/>
            </p:cNvSpPr>
            <p:nvPr/>
          </p:nvSpPr>
          <p:spPr bwMode="auto">
            <a:xfrm>
              <a:off x="0" y="977900"/>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grpSp>
      <p:sp>
        <p:nvSpPr>
          <p:cNvPr id="32" name="Rectangle 31"/>
          <p:cNvSpPr/>
          <p:nvPr/>
        </p:nvSpPr>
        <p:spPr bwMode="auto">
          <a:xfrm>
            <a:off x="40205" y="-822325"/>
            <a:ext cx="4696901" cy="3154317"/>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a:t>
            </a: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50"/>
          <p:cNvGrpSpPr>
            <a:grpSpLocks/>
          </p:cNvGrpSpPr>
          <p:nvPr/>
        </p:nvGrpSpPr>
        <p:grpSpPr bwMode="auto">
          <a:xfrm>
            <a:off x="533400" y="90488"/>
            <a:ext cx="8467725" cy="6729412"/>
            <a:chOff x="533400" y="90488"/>
            <a:chExt cx="8467600" cy="6729412"/>
          </a:xfrm>
        </p:grpSpPr>
        <p:sp>
          <p:nvSpPr>
            <p:cNvPr id="438274" name="Rectangle 2"/>
            <p:cNvSpPr>
              <a:spLocks noChangeArrowheads="1"/>
            </p:cNvSpPr>
            <p:nvPr/>
          </p:nvSpPr>
          <p:spPr bwMode="auto">
            <a:xfrm>
              <a:off x="3130512" y="1377950"/>
              <a:ext cx="3035255"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2292" name="AutoShape 4"/>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12293" name="Rectangle 5"/>
            <p:cNvSpPr>
              <a:spLocks noChangeArrowheads="1"/>
            </p:cNvSpPr>
            <p:nvPr/>
          </p:nvSpPr>
          <p:spPr bwMode="auto">
            <a:xfrm>
              <a:off x="2819400" y="931863"/>
              <a:ext cx="1439496"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Kruti Dev 010" charset="0"/>
                </a:rPr>
                <a:t>   SILENCE</a:t>
              </a:r>
            </a:p>
          </p:txBody>
        </p:sp>
        <p:sp>
          <p:nvSpPr>
            <p:cNvPr id="12294"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12295" name="Rectangle 7"/>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12296" name="Line 8"/>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8281" name="Line 9"/>
            <p:cNvSpPr>
              <a:spLocks noChangeShapeType="1"/>
            </p:cNvSpPr>
            <p:nvPr/>
          </p:nvSpPr>
          <p:spPr bwMode="auto">
            <a:xfrm>
              <a:off x="898520" y="838200"/>
              <a:ext cx="296859"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2298" name="Line 11"/>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2299" name="Group 12"/>
            <p:cNvGrpSpPr>
              <a:grpSpLocks/>
            </p:cNvGrpSpPr>
            <p:nvPr/>
          </p:nvGrpSpPr>
          <p:grpSpPr bwMode="auto">
            <a:xfrm>
              <a:off x="709613" y="2190750"/>
              <a:ext cx="2432050" cy="2601913"/>
              <a:chOff x="447" y="1380"/>
              <a:chExt cx="1532" cy="1639"/>
            </a:xfrm>
          </p:grpSpPr>
          <p:sp>
            <p:nvSpPr>
              <p:cNvPr id="438285" name="Rectangle 13"/>
              <p:cNvSpPr>
                <a:spLocks noChangeArrowheads="1"/>
              </p:cNvSpPr>
              <p:nvPr/>
            </p:nvSpPr>
            <p:spPr bwMode="auto">
              <a:xfrm>
                <a:off x="447" y="1380"/>
                <a:ext cx="1532" cy="69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0" dirty="0">
                    <a:solidFill>
                      <a:schemeClr val="tx2"/>
                    </a:solidFill>
                    <a:latin typeface="Kruti Dev 010" pitchFamily="2" charset="0"/>
                    <a:ea typeface="+mn-ea"/>
                    <a:cs typeface="+mn-cs"/>
                  </a:rPr>
                  <a:t>OT  </a:t>
                </a:r>
                <a:r>
                  <a:rPr lang="en-US" sz="6600" b="0" dirty="0">
                    <a:solidFill>
                      <a:srgbClr val="7FFF00"/>
                    </a:solidFill>
                    <a:latin typeface="Kruti Dev 010" pitchFamily="2" charset="0"/>
                    <a:ea typeface="+mn-ea"/>
                    <a:cs typeface="+mn-cs"/>
                  </a:rPr>
                  <a:t>S </a:t>
                </a:r>
                <a:r>
                  <a:rPr lang="en-US" sz="3600" b="0" dirty="0">
                    <a:solidFill>
                      <a:schemeClr val="tx2"/>
                    </a:solidFill>
                    <a:latin typeface="Kruti Dev 010" pitchFamily="2" charset="0"/>
                    <a:ea typeface="+mn-ea"/>
                    <a:cs typeface="+mn-cs"/>
                  </a:rPr>
                  <a:t>NT</a:t>
                </a:r>
              </a:p>
            </p:txBody>
          </p:sp>
          <p:sp>
            <p:nvSpPr>
              <p:cNvPr id="12334" name="AutoShape 14"/>
              <p:cNvSpPr>
                <a:spLocks noChangeArrowheads="1"/>
              </p:cNvSpPr>
              <p:nvPr/>
            </p:nvSpPr>
            <p:spPr bwMode="auto">
              <a:xfrm rot="-54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p:spPr>
            <p:txBody>
              <a:bodyPr wrap="none" anchor="ctr"/>
              <a:lstStyle/>
              <a:p>
                <a:endParaRPr lang="en-US">
                  <a:latin typeface="Kruti Dev 010" charset="0"/>
                </a:endParaRPr>
              </a:p>
            </p:txBody>
          </p:sp>
        </p:grpSp>
        <p:sp>
          <p:nvSpPr>
            <p:cNvPr id="438287" name="Rectangle 15"/>
            <p:cNvSpPr>
              <a:spLocks noChangeArrowheads="1"/>
            </p:cNvSpPr>
            <p:nvPr/>
          </p:nvSpPr>
          <p:spPr bwMode="auto">
            <a:xfrm>
              <a:off x="4862449" y="874713"/>
              <a:ext cx="183988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rgbClr val="FAFD00"/>
                  </a:solidFill>
                  <a:latin typeface="Kruti Dev 010" pitchFamily="2" charset="0"/>
                  <a:ea typeface="+mn-ea"/>
                  <a:cs typeface="+mn-cs"/>
                </a:rPr>
                <a:t>ca. 500 B.C</a:t>
              </a:r>
              <a:r>
                <a:rPr lang="en-US" sz="2800" b="0" dirty="0">
                  <a:solidFill>
                    <a:srgbClr val="FAFD00"/>
                  </a:solidFill>
                  <a:latin typeface="Kruti Dev 010" pitchFamily="2" charset="0"/>
                  <a:ea typeface="+mn-ea"/>
                  <a:cs typeface="+mn-cs"/>
                </a:rPr>
                <a:t>.</a:t>
              </a:r>
            </a:p>
          </p:txBody>
        </p:sp>
        <p:sp>
          <p:nvSpPr>
            <p:cNvPr id="12301" name="Text Box 1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latin typeface="Kruti Dev 010" charset="0"/>
              </a:endParaRPr>
            </a:p>
          </p:txBody>
        </p:sp>
        <p:pic>
          <p:nvPicPr>
            <p:cNvPr id="12302" name="Picture 17"/>
            <p:cNvPicPr>
              <a:picLocks noChangeAspect="1" noChangeArrowheads="1"/>
            </p:cNvPicPr>
            <p:nvPr/>
          </p:nvPicPr>
          <p:blipFill>
            <a:blip r:embed="rId4">
              <a:extLst>
                <a:ext uri="{28A0092B-C50C-407E-A947-70E740481C1C}">
                  <a14:useLocalDpi xmlns:a14="http://schemas.microsoft.com/office/drawing/2010/main" val="0"/>
                </a:ext>
              </a:extLst>
            </a:blip>
            <a:srcRect l="9735" t="8533" r="8066" b="11687"/>
            <a:stretch>
              <a:fillRect/>
            </a:stretch>
          </p:blipFill>
          <p:spPr bwMode="auto">
            <a:xfrm>
              <a:off x="685800" y="596900"/>
              <a:ext cx="7797800" cy="568325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38290" name="Text Box 18"/>
            <p:cNvSpPr txBox="1">
              <a:spLocks noChangeArrowheads="1"/>
            </p:cNvSpPr>
            <p:nvPr/>
          </p:nvSpPr>
          <p:spPr bwMode="auto">
            <a:xfrm>
              <a:off x="812800" y="5334000"/>
              <a:ext cx="2616200" cy="769938"/>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p>
              <a:pPr>
                <a:spcBef>
                  <a:spcPct val="50000"/>
                </a:spcBef>
                <a:defRPr/>
              </a:pPr>
              <a:r>
                <a:rPr lang="en-US" sz="4400" dirty="0">
                  <a:ln>
                    <a:solidFill>
                      <a:schemeClr val="accent5">
                        <a:lumMod val="50000"/>
                      </a:schemeClr>
                    </a:solidFill>
                  </a:ln>
                  <a:solidFill>
                    <a:srgbClr val="0033CC"/>
                  </a:solidFill>
                  <a:latin typeface="Kruti Dev 010" pitchFamily="2" charset="0"/>
                  <a:ea typeface="+mn-ea"/>
                  <a:cs typeface="+mn-cs"/>
                </a:rPr>
                <a:t>vÝhdk</a:t>
              </a:r>
            </a:p>
          </p:txBody>
        </p:sp>
        <p:sp>
          <p:nvSpPr>
            <p:cNvPr id="438294" name="Freeform 22"/>
            <p:cNvSpPr>
              <a:spLocks/>
            </p:cNvSpPr>
            <p:nvPr/>
          </p:nvSpPr>
          <p:spPr bwMode="auto">
            <a:xfrm>
              <a:off x="685798" y="952500"/>
              <a:ext cx="1409679" cy="296863"/>
            </a:xfrm>
            <a:custGeom>
              <a:avLst/>
              <a:gdLst/>
              <a:ahLst/>
              <a:cxnLst>
                <a:cxn ang="0">
                  <a:pos x="0" y="160"/>
                </a:cxn>
                <a:cxn ang="0">
                  <a:pos x="144" y="168"/>
                </a:cxn>
                <a:cxn ang="0">
                  <a:pos x="192" y="184"/>
                </a:cxn>
                <a:cxn ang="0">
                  <a:pos x="376" y="168"/>
                </a:cxn>
                <a:cxn ang="0">
                  <a:pos x="544" y="96"/>
                </a:cxn>
                <a:cxn ang="0">
                  <a:pos x="640" y="88"/>
                </a:cxn>
                <a:cxn ang="0">
                  <a:pos x="768" y="8"/>
                </a:cxn>
                <a:cxn ang="0">
                  <a:pos x="888" y="24"/>
                </a:cxn>
              </a:cxnLst>
              <a:rect l="0" t="0" r="r" b="b"/>
              <a:pathLst>
                <a:path w="888" h="187">
                  <a:moveTo>
                    <a:pt x="0" y="160"/>
                  </a:moveTo>
                  <a:cubicBezTo>
                    <a:pt x="48" y="162"/>
                    <a:pt x="96" y="162"/>
                    <a:pt x="144" y="168"/>
                  </a:cubicBezTo>
                  <a:cubicBezTo>
                    <a:pt x="160" y="170"/>
                    <a:pt x="192" y="184"/>
                    <a:pt x="192" y="184"/>
                  </a:cubicBezTo>
                  <a:cubicBezTo>
                    <a:pt x="297" y="178"/>
                    <a:pt x="307" y="187"/>
                    <a:pt x="376" y="168"/>
                  </a:cubicBezTo>
                  <a:cubicBezTo>
                    <a:pt x="429" y="152"/>
                    <a:pt x="487" y="100"/>
                    <a:pt x="544" y="96"/>
                  </a:cubicBezTo>
                  <a:cubicBezTo>
                    <a:pt x="576" y="93"/>
                    <a:pt x="608" y="90"/>
                    <a:pt x="640" y="88"/>
                  </a:cubicBezTo>
                  <a:cubicBezTo>
                    <a:pt x="690" y="71"/>
                    <a:pt x="719" y="24"/>
                    <a:pt x="768" y="8"/>
                  </a:cubicBezTo>
                  <a:cubicBezTo>
                    <a:pt x="877" y="16"/>
                    <a:pt x="840" y="0"/>
                    <a:pt x="888" y="24"/>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38295" name="Freeform 23"/>
            <p:cNvSpPr>
              <a:spLocks/>
            </p:cNvSpPr>
            <p:nvPr/>
          </p:nvSpPr>
          <p:spPr bwMode="auto">
            <a:xfrm>
              <a:off x="3594055" y="1878013"/>
              <a:ext cx="1193782" cy="522287"/>
            </a:xfrm>
            <a:custGeom>
              <a:avLst/>
              <a:gdLst/>
              <a:ahLst/>
              <a:cxnLst>
                <a:cxn ang="0">
                  <a:pos x="0" y="17"/>
                </a:cxn>
                <a:cxn ang="0">
                  <a:pos x="176" y="33"/>
                </a:cxn>
                <a:cxn ang="0">
                  <a:pos x="200" y="49"/>
                </a:cxn>
                <a:cxn ang="0">
                  <a:pos x="304" y="65"/>
                </a:cxn>
                <a:cxn ang="0">
                  <a:pos x="416" y="161"/>
                </a:cxn>
                <a:cxn ang="0">
                  <a:pos x="600" y="209"/>
                </a:cxn>
                <a:cxn ang="0">
                  <a:pos x="752" y="329"/>
                </a:cxn>
              </a:cxnLst>
              <a:rect l="0" t="0" r="r" b="b"/>
              <a:pathLst>
                <a:path w="752" h="329">
                  <a:moveTo>
                    <a:pt x="0" y="17"/>
                  </a:moveTo>
                  <a:cubicBezTo>
                    <a:pt x="50" y="0"/>
                    <a:pt x="129" y="1"/>
                    <a:pt x="176" y="33"/>
                  </a:cubicBezTo>
                  <a:cubicBezTo>
                    <a:pt x="184" y="38"/>
                    <a:pt x="190" y="46"/>
                    <a:pt x="200" y="49"/>
                  </a:cubicBezTo>
                  <a:cubicBezTo>
                    <a:pt x="233" y="58"/>
                    <a:pt x="269" y="58"/>
                    <a:pt x="304" y="65"/>
                  </a:cubicBezTo>
                  <a:cubicBezTo>
                    <a:pt x="344" y="92"/>
                    <a:pt x="368" y="145"/>
                    <a:pt x="416" y="161"/>
                  </a:cubicBezTo>
                  <a:cubicBezTo>
                    <a:pt x="478" y="181"/>
                    <a:pt x="535" y="196"/>
                    <a:pt x="600" y="209"/>
                  </a:cubicBezTo>
                  <a:cubicBezTo>
                    <a:pt x="655" y="246"/>
                    <a:pt x="692" y="299"/>
                    <a:pt x="752" y="329"/>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38296" name="Freeform 24"/>
            <p:cNvSpPr>
              <a:spLocks/>
            </p:cNvSpPr>
            <p:nvPr/>
          </p:nvSpPr>
          <p:spPr bwMode="auto">
            <a:xfrm>
              <a:off x="5181531" y="1274763"/>
              <a:ext cx="3047955" cy="3906837"/>
            </a:xfrm>
            <a:custGeom>
              <a:avLst/>
              <a:gdLst/>
              <a:ahLst/>
              <a:cxnLst>
                <a:cxn ang="0">
                  <a:pos x="0" y="645"/>
                </a:cxn>
                <a:cxn ang="0">
                  <a:pos x="160" y="645"/>
                </a:cxn>
                <a:cxn ang="0">
                  <a:pos x="360" y="581"/>
                </a:cxn>
                <a:cxn ang="0">
                  <a:pos x="392" y="557"/>
                </a:cxn>
                <a:cxn ang="0">
                  <a:pos x="440" y="525"/>
                </a:cxn>
                <a:cxn ang="0">
                  <a:pos x="520" y="429"/>
                </a:cxn>
                <a:cxn ang="0">
                  <a:pos x="576" y="325"/>
                </a:cxn>
                <a:cxn ang="0">
                  <a:pos x="656" y="205"/>
                </a:cxn>
                <a:cxn ang="0">
                  <a:pos x="712" y="141"/>
                </a:cxn>
                <a:cxn ang="0">
                  <a:pos x="744" y="101"/>
                </a:cxn>
                <a:cxn ang="0">
                  <a:pos x="848" y="29"/>
                </a:cxn>
                <a:cxn ang="0">
                  <a:pos x="912" y="13"/>
                </a:cxn>
                <a:cxn ang="0">
                  <a:pos x="1128" y="29"/>
                </a:cxn>
                <a:cxn ang="0">
                  <a:pos x="1232" y="165"/>
                </a:cxn>
                <a:cxn ang="0">
                  <a:pos x="1352" y="301"/>
                </a:cxn>
                <a:cxn ang="0">
                  <a:pos x="1376" y="325"/>
                </a:cxn>
                <a:cxn ang="0">
                  <a:pos x="1592" y="397"/>
                </a:cxn>
                <a:cxn ang="0">
                  <a:pos x="1648" y="485"/>
                </a:cxn>
                <a:cxn ang="0">
                  <a:pos x="1664" y="573"/>
                </a:cxn>
                <a:cxn ang="0">
                  <a:pos x="1696" y="621"/>
                </a:cxn>
                <a:cxn ang="0">
                  <a:pos x="1712" y="669"/>
                </a:cxn>
                <a:cxn ang="0">
                  <a:pos x="1720" y="885"/>
                </a:cxn>
                <a:cxn ang="0">
                  <a:pos x="1776" y="941"/>
                </a:cxn>
                <a:cxn ang="0">
                  <a:pos x="1816" y="1013"/>
                </a:cxn>
                <a:cxn ang="0">
                  <a:pos x="1872" y="1245"/>
                </a:cxn>
                <a:cxn ang="0">
                  <a:pos x="1904" y="1301"/>
                </a:cxn>
                <a:cxn ang="0">
                  <a:pos x="1920" y="1349"/>
                </a:cxn>
                <a:cxn ang="0">
                  <a:pos x="1840" y="1565"/>
                </a:cxn>
                <a:cxn ang="0">
                  <a:pos x="1808" y="1613"/>
                </a:cxn>
                <a:cxn ang="0">
                  <a:pos x="1712" y="1661"/>
                </a:cxn>
                <a:cxn ang="0">
                  <a:pos x="1640" y="1693"/>
                </a:cxn>
                <a:cxn ang="0">
                  <a:pos x="1584" y="1741"/>
                </a:cxn>
                <a:cxn ang="0">
                  <a:pos x="1568" y="1765"/>
                </a:cxn>
                <a:cxn ang="0">
                  <a:pos x="1544" y="1781"/>
                </a:cxn>
                <a:cxn ang="0">
                  <a:pos x="1536" y="1805"/>
                </a:cxn>
                <a:cxn ang="0">
                  <a:pos x="1488" y="1901"/>
                </a:cxn>
                <a:cxn ang="0">
                  <a:pos x="1424" y="2189"/>
                </a:cxn>
                <a:cxn ang="0">
                  <a:pos x="1416" y="2213"/>
                </a:cxn>
                <a:cxn ang="0">
                  <a:pos x="1400" y="2237"/>
                </a:cxn>
                <a:cxn ang="0">
                  <a:pos x="1384" y="2285"/>
                </a:cxn>
                <a:cxn ang="0">
                  <a:pos x="1392" y="2461"/>
                </a:cxn>
              </a:cxnLst>
              <a:rect l="0" t="0" r="r" b="b"/>
              <a:pathLst>
                <a:path w="1920" h="2461">
                  <a:moveTo>
                    <a:pt x="0" y="645"/>
                  </a:moveTo>
                  <a:cubicBezTo>
                    <a:pt x="93" y="652"/>
                    <a:pt x="80" y="658"/>
                    <a:pt x="160" y="645"/>
                  </a:cubicBezTo>
                  <a:cubicBezTo>
                    <a:pt x="230" y="633"/>
                    <a:pt x="292" y="594"/>
                    <a:pt x="360" y="581"/>
                  </a:cubicBezTo>
                  <a:cubicBezTo>
                    <a:pt x="370" y="573"/>
                    <a:pt x="381" y="564"/>
                    <a:pt x="392" y="557"/>
                  </a:cubicBezTo>
                  <a:cubicBezTo>
                    <a:pt x="407" y="545"/>
                    <a:pt x="440" y="525"/>
                    <a:pt x="440" y="525"/>
                  </a:cubicBezTo>
                  <a:cubicBezTo>
                    <a:pt x="462" y="490"/>
                    <a:pt x="491" y="457"/>
                    <a:pt x="520" y="429"/>
                  </a:cubicBezTo>
                  <a:cubicBezTo>
                    <a:pt x="533" y="389"/>
                    <a:pt x="546" y="354"/>
                    <a:pt x="576" y="325"/>
                  </a:cubicBezTo>
                  <a:cubicBezTo>
                    <a:pt x="592" y="275"/>
                    <a:pt x="625" y="244"/>
                    <a:pt x="656" y="205"/>
                  </a:cubicBezTo>
                  <a:cubicBezTo>
                    <a:pt x="706" y="140"/>
                    <a:pt x="665" y="171"/>
                    <a:pt x="712" y="141"/>
                  </a:cubicBezTo>
                  <a:cubicBezTo>
                    <a:pt x="725" y="99"/>
                    <a:pt x="709" y="131"/>
                    <a:pt x="744" y="101"/>
                  </a:cubicBezTo>
                  <a:cubicBezTo>
                    <a:pt x="788" y="61"/>
                    <a:pt x="793" y="47"/>
                    <a:pt x="848" y="29"/>
                  </a:cubicBezTo>
                  <a:cubicBezTo>
                    <a:pt x="868" y="22"/>
                    <a:pt x="912" y="13"/>
                    <a:pt x="912" y="13"/>
                  </a:cubicBezTo>
                  <a:cubicBezTo>
                    <a:pt x="984" y="16"/>
                    <a:pt x="1061" y="0"/>
                    <a:pt x="1128" y="29"/>
                  </a:cubicBezTo>
                  <a:cubicBezTo>
                    <a:pt x="1184" y="53"/>
                    <a:pt x="1205" y="116"/>
                    <a:pt x="1232" y="165"/>
                  </a:cubicBezTo>
                  <a:cubicBezTo>
                    <a:pt x="1264" y="222"/>
                    <a:pt x="1302" y="259"/>
                    <a:pt x="1352" y="301"/>
                  </a:cubicBezTo>
                  <a:cubicBezTo>
                    <a:pt x="1360" y="308"/>
                    <a:pt x="1366" y="319"/>
                    <a:pt x="1376" y="325"/>
                  </a:cubicBezTo>
                  <a:cubicBezTo>
                    <a:pt x="1443" y="362"/>
                    <a:pt x="1526" y="353"/>
                    <a:pt x="1592" y="397"/>
                  </a:cubicBezTo>
                  <a:cubicBezTo>
                    <a:pt x="1605" y="436"/>
                    <a:pt x="1632" y="437"/>
                    <a:pt x="1648" y="485"/>
                  </a:cubicBezTo>
                  <a:cubicBezTo>
                    <a:pt x="1649" y="498"/>
                    <a:pt x="1652" y="551"/>
                    <a:pt x="1664" y="573"/>
                  </a:cubicBezTo>
                  <a:cubicBezTo>
                    <a:pt x="1673" y="589"/>
                    <a:pt x="1689" y="602"/>
                    <a:pt x="1696" y="621"/>
                  </a:cubicBezTo>
                  <a:cubicBezTo>
                    <a:pt x="1701" y="637"/>
                    <a:pt x="1712" y="669"/>
                    <a:pt x="1712" y="669"/>
                  </a:cubicBezTo>
                  <a:cubicBezTo>
                    <a:pt x="1714" y="741"/>
                    <a:pt x="1715" y="813"/>
                    <a:pt x="1720" y="885"/>
                  </a:cubicBezTo>
                  <a:cubicBezTo>
                    <a:pt x="1721" y="911"/>
                    <a:pt x="1776" y="941"/>
                    <a:pt x="1776" y="941"/>
                  </a:cubicBezTo>
                  <a:cubicBezTo>
                    <a:pt x="1812" y="996"/>
                    <a:pt x="1801" y="970"/>
                    <a:pt x="1816" y="1013"/>
                  </a:cubicBezTo>
                  <a:cubicBezTo>
                    <a:pt x="1822" y="1100"/>
                    <a:pt x="1829" y="1170"/>
                    <a:pt x="1872" y="1245"/>
                  </a:cubicBezTo>
                  <a:cubicBezTo>
                    <a:pt x="1882" y="1263"/>
                    <a:pt x="1895" y="1281"/>
                    <a:pt x="1904" y="1301"/>
                  </a:cubicBezTo>
                  <a:cubicBezTo>
                    <a:pt x="1910" y="1316"/>
                    <a:pt x="1920" y="1349"/>
                    <a:pt x="1920" y="1349"/>
                  </a:cubicBezTo>
                  <a:cubicBezTo>
                    <a:pt x="1909" y="1431"/>
                    <a:pt x="1886" y="1495"/>
                    <a:pt x="1840" y="1565"/>
                  </a:cubicBezTo>
                  <a:cubicBezTo>
                    <a:pt x="1829" y="1581"/>
                    <a:pt x="1826" y="1606"/>
                    <a:pt x="1808" y="1613"/>
                  </a:cubicBezTo>
                  <a:cubicBezTo>
                    <a:pt x="1773" y="1624"/>
                    <a:pt x="1744" y="1646"/>
                    <a:pt x="1712" y="1661"/>
                  </a:cubicBezTo>
                  <a:cubicBezTo>
                    <a:pt x="1670" y="1679"/>
                    <a:pt x="1669" y="1667"/>
                    <a:pt x="1640" y="1693"/>
                  </a:cubicBezTo>
                  <a:cubicBezTo>
                    <a:pt x="1572" y="1751"/>
                    <a:pt x="1639" y="1704"/>
                    <a:pt x="1584" y="1741"/>
                  </a:cubicBezTo>
                  <a:cubicBezTo>
                    <a:pt x="1578" y="1749"/>
                    <a:pt x="1574" y="1758"/>
                    <a:pt x="1568" y="1765"/>
                  </a:cubicBezTo>
                  <a:cubicBezTo>
                    <a:pt x="1561" y="1771"/>
                    <a:pt x="1550" y="1773"/>
                    <a:pt x="1544" y="1781"/>
                  </a:cubicBezTo>
                  <a:cubicBezTo>
                    <a:pt x="1538" y="1787"/>
                    <a:pt x="1539" y="1797"/>
                    <a:pt x="1536" y="1805"/>
                  </a:cubicBezTo>
                  <a:cubicBezTo>
                    <a:pt x="1519" y="1837"/>
                    <a:pt x="1499" y="1866"/>
                    <a:pt x="1488" y="1901"/>
                  </a:cubicBezTo>
                  <a:cubicBezTo>
                    <a:pt x="1483" y="1963"/>
                    <a:pt x="1487" y="2146"/>
                    <a:pt x="1424" y="2189"/>
                  </a:cubicBezTo>
                  <a:cubicBezTo>
                    <a:pt x="1421" y="2197"/>
                    <a:pt x="1419" y="2205"/>
                    <a:pt x="1416" y="2213"/>
                  </a:cubicBezTo>
                  <a:cubicBezTo>
                    <a:pt x="1411" y="2221"/>
                    <a:pt x="1403" y="2228"/>
                    <a:pt x="1400" y="2237"/>
                  </a:cubicBezTo>
                  <a:cubicBezTo>
                    <a:pt x="1393" y="2252"/>
                    <a:pt x="1384" y="2285"/>
                    <a:pt x="1384" y="2285"/>
                  </a:cubicBezTo>
                  <a:cubicBezTo>
                    <a:pt x="1394" y="2407"/>
                    <a:pt x="1392" y="2348"/>
                    <a:pt x="1392" y="2461"/>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38297" name="Freeform 25"/>
            <p:cNvSpPr>
              <a:spLocks/>
            </p:cNvSpPr>
            <p:nvPr/>
          </p:nvSpPr>
          <p:spPr bwMode="auto">
            <a:xfrm>
              <a:off x="685798" y="3721100"/>
              <a:ext cx="1981171" cy="1752600"/>
            </a:xfrm>
            <a:custGeom>
              <a:avLst/>
              <a:gdLst/>
              <a:ahLst/>
              <a:cxnLst>
                <a:cxn ang="0">
                  <a:pos x="0" y="0"/>
                </a:cxn>
                <a:cxn ang="0">
                  <a:pos x="72" y="32"/>
                </a:cxn>
                <a:cxn ang="0">
                  <a:pos x="136" y="96"/>
                </a:cxn>
                <a:cxn ang="0">
                  <a:pos x="184" y="192"/>
                </a:cxn>
                <a:cxn ang="0">
                  <a:pos x="216" y="240"/>
                </a:cxn>
                <a:cxn ang="0">
                  <a:pos x="248" y="312"/>
                </a:cxn>
                <a:cxn ang="0">
                  <a:pos x="376" y="480"/>
                </a:cxn>
                <a:cxn ang="0">
                  <a:pos x="408" y="576"/>
                </a:cxn>
                <a:cxn ang="0">
                  <a:pos x="416" y="600"/>
                </a:cxn>
                <a:cxn ang="0">
                  <a:pos x="488" y="648"/>
                </a:cxn>
                <a:cxn ang="0">
                  <a:pos x="512" y="672"/>
                </a:cxn>
                <a:cxn ang="0">
                  <a:pos x="592" y="712"/>
                </a:cxn>
                <a:cxn ang="0">
                  <a:pos x="672" y="768"/>
                </a:cxn>
                <a:cxn ang="0">
                  <a:pos x="816" y="952"/>
                </a:cxn>
                <a:cxn ang="0">
                  <a:pos x="1080" y="1104"/>
                </a:cxn>
                <a:cxn ang="0">
                  <a:pos x="1248" y="1096"/>
                </a:cxn>
              </a:cxnLst>
              <a:rect l="0" t="0" r="r" b="b"/>
              <a:pathLst>
                <a:path w="1248" h="1104">
                  <a:moveTo>
                    <a:pt x="0" y="0"/>
                  </a:moveTo>
                  <a:cubicBezTo>
                    <a:pt x="34" y="11"/>
                    <a:pt x="46" y="10"/>
                    <a:pt x="72" y="32"/>
                  </a:cubicBezTo>
                  <a:cubicBezTo>
                    <a:pt x="97" y="53"/>
                    <a:pt x="108" y="77"/>
                    <a:pt x="136" y="96"/>
                  </a:cubicBezTo>
                  <a:cubicBezTo>
                    <a:pt x="156" y="126"/>
                    <a:pt x="166" y="160"/>
                    <a:pt x="184" y="192"/>
                  </a:cubicBezTo>
                  <a:cubicBezTo>
                    <a:pt x="193" y="208"/>
                    <a:pt x="209" y="221"/>
                    <a:pt x="216" y="240"/>
                  </a:cubicBezTo>
                  <a:cubicBezTo>
                    <a:pt x="223" y="262"/>
                    <a:pt x="235" y="292"/>
                    <a:pt x="248" y="312"/>
                  </a:cubicBezTo>
                  <a:cubicBezTo>
                    <a:pt x="283" y="364"/>
                    <a:pt x="355" y="418"/>
                    <a:pt x="376" y="480"/>
                  </a:cubicBezTo>
                  <a:cubicBezTo>
                    <a:pt x="386" y="512"/>
                    <a:pt x="397" y="544"/>
                    <a:pt x="408" y="576"/>
                  </a:cubicBezTo>
                  <a:cubicBezTo>
                    <a:pt x="410" y="584"/>
                    <a:pt x="408" y="595"/>
                    <a:pt x="416" y="600"/>
                  </a:cubicBezTo>
                  <a:cubicBezTo>
                    <a:pt x="440" y="616"/>
                    <a:pt x="467" y="627"/>
                    <a:pt x="488" y="648"/>
                  </a:cubicBezTo>
                  <a:cubicBezTo>
                    <a:pt x="496" y="656"/>
                    <a:pt x="502" y="665"/>
                    <a:pt x="512" y="672"/>
                  </a:cubicBezTo>
                  <a:cubicBezTo>
                    <a:pt x="535" y="687"/>
                    <a:pt x="568" y="694"/>
                    <a:pt x="592" y="712"/>
                  </a:cubicBezTo>
                  <a:cubicBezTo>
                    <a:pt x="624" y="736"/>
                    <a:pt x="633" y="755"/>
                    <a:pt x="672" y="768"/>
                  </a:cubicBezTo>
                  <a:cubicBezTo>
                    <a:pt x="712" y="829"/>
                    <a:pt x="753" y="910"/>
                    <a:pt x="816" y="952"/>
                  </a:cubicBezTo>
                  <a:cubicBezTo>
                    <a:pt x="882" y="1052"/>
                    <a:pt x="963" y="1084"/>
                    <a:pt x="1080" y="1104"/>
                  </a:cubicBezTo>
                  <a:cubicBezTo>
                    <a:pt x="1237" y="1095"/>
                    <a:pt x="1181" y="1096"/>
                    <a:pt x="1248" y="1096"/>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38298" name="Freeform 26"/>
            <p:cNvSpPr>
              <a:spLocks/>
            </p:cNvSpPr>
            <p:nvPr/>
          </p:nvSpPr>
          <p:spPr bwMode="auto">
            <a:xfrm>
              <a:off x="2285974" y="3619500"/>
              <a:ext cx="2324066" cy="952500"/>
            </a:xfrm>
            <a:custGeom>
              <a:avLst/>
              <a:gdLst/>
              <a:ahLst/>
              <a:cxnLst>
                <a:cxn ang="0">
                  <a:pos x="0" y="472"/>
                </a:cxn>
                <a:cxn ang="0">
                  <a:pos x="240" y="416"/>
                </a:cxn>
                <a:cxn ang="0">
                  <a:pos x="312" y="392"/>
                </a:cxn>
                <a:cxn ang="0">
                  <a:pos x="408" y="336"/>
                </a:cxn>
                <a:cxn ang="0">
                  <a:pos x="480" y="264"/>
                </a:cxn>
                <a:cxn ang="0">
                  <a:pos x="528" y="184"/>
                </a:cxn>
                <a:cxn ang="0">
                  <a:pos x="552" y="136"/>
                </a:cxn>
                <a:cxn ang="0">
                  <a:pos x="656" y="72"/>
                </a:cxn>
                <a:cxn ang="0">
                  <a:pos x="760" y="0"/>
                </a:cxn>
                <a:cxn ang="0">
                  <a:pos x="888" y="24"/>
                </a:cxn>
                <a:cxn ang="0">
                  <a:pos x="960" y="112"/>
                </a:cxn>
                <a:cxn ang="0">
                  <a:pos x="1112" y="320"/>
                </a:cxn>
                <a:cxn ang="0">
                  <a:pos x="1144" y="360"/>
                </a:cxn>
                <a:cxn ang="0">
                  <a:pos x="1200" y="456"/>
                </a:cxn>
                <a:cxn ang="0">
                  <a:pos x="1320" y="536"/>
                </a:cxn>
                <a:cxn ang="0">
                  <a:pos x="1416" y="584"/>
                </a:cxn>
                <a:cxn ang="0">
                  <a:pos x="1464" y="600"/>
                </a:cxn>
              </a:cxnLst>
              <a:rect l="0" t="0" r="r" b="b"/>
              <a:pathLst>
                <a:path w="1464" h="600">
                  <a:moveTo>
                    <a:pt x="0" y="472"/>
                  </a:moveTo>
                  <a:cubicBezTo>
                    <a:pt x="77" y="446"/>
                    <a:pt x="161" y="442"/>
                    <a:pt x="240" y="416"/>
                  </a:cubicBezTo>
                  <a:cubicBezTo>
                    <a:pt x="260" y="409"/>
                    <a:pt x="293" y="404"/>
                    <a:pt x="312" y="392"/>
                  </a:cubicBezTo>
                  <a:cubicBezTo>
                    <a:pt x="343" y="370"/>
                    <a:pt x="379" y="364"/>
                    <a:pt x="408" y="336"/>
                  </a:cubicBezTo>
                  <a:cubicBezTo>
                    <a:pt x="433" y="310"/>
                    <a:pt x="450" y="283"/>
                    <a:pt x="480" y="264"/>
                  </a:cubicBezTo>
                  <a:cubicBezTo>
                    <a:pt x="493" y="236"/>
                    <a:pt x="518" y="213"/>
                    <a:pt x="528" y="184"/>
                  </a:cubicBezTo>
                  <a:cubicBezTo>
                    <a:pt x="533" y="166"/>
                    <a:pt x="537" y="148"/>
                    <a:pt x="552" y="136"/>
                  </a:cubicBezTo>
                  <a:cubicBezTo>
                    <a:pt x="583" y="108"/>
                    <a:pt x="624" y="98"/>
                    <a:pt x="656" y="72"/>
                  </a:cubicBezTo>
                  <a:cubicBezTo>
                    <a:pt x="690" y="43"/>
                    <a:pt x="716" y="14"/>
                    <a:pt x="760" y="0"/>
                  </a:cubicBezTo>
                  <a:cubicBezTo>
                    <a:pt x="807" y="5"/>
                    <a:pt x="843" y="9"/>
                    <a:pt x="888" y="24"/>
                  </a:cubicBezTo>
                  <a:cubicBezTo>
                    <a:pt x="899" y="59"/>
                    <a:pt x="936" y="81"/>
                    <a:pt x="960" y="112"/>
                  </a:cubicBezTo>
                  <a:cubicBezTo>
                    <a:pt x="1013" y="180"/>
                    <a:pt x="1037" y="270"/>
                    <a:pt x="1112" y="320"/>
                  </a:cubicBezTo>
                  <a:cubicBezTo>
                    <a:pt x="1132" y="380"/>
                    <a:pt x="1102" y="308"/>
                    <a:pt x="1144" y="360"/>
                  </a:cubicBezTo>
                  <a:cubicBezTo>
                    <a:pt x="1157" y="377"/>
                    <a:pt x="1178" y="441"/>
                    <a:pt x="1200" y="456"/>
                  </a:cubicBezTo>
                  <a:cubicBezTo>
                    <a:pt x="1241" y="483"/>
                    <a:pt x="1275" y="513"/>
                    <a:pt x="1320" y="536"/>
                  </a:cubicBezTo>
                  <a:cubicBezTo>
                    <a:pt x="1351" y="551"/>
                    <a:pt x="1384" y="569"/>
                    <a:pt x="1416" y="584"/>
                  </a:cubicBezTo>
                  <a:cubicBezTo>
                    <a:pt x="1431" y="590"/>
                    <a:pt x="1464" y="600"/>
                    <a:pt x="1464" y="600"/>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12309" name="Group 63"/>
            <p:cNvGrpSpPr>
              <a:grpSpLocks/>
            </p:cNvGrpSpPr>
            <p:nvPr/>
          </p:nvGrpSpPr>
          <p:grpSpPr bwMode="auto">
            <a:xfrm>
              <a:off x="1439863" y="3635375"/>
              <a:ext cx="3360737" cy="941388"/>
              <a:chOff x="1196" y="2564"/>
              <a:chExt cx="3386" cy="593"/>
            </a:xfrm>
          </p:grpSpPr>
          <p:sp>
            <p:nvSpPr>
              <p:cNvPr id="438330" name="Text Box 58"/>
              <p:cNvSpPr txBox="1">
                <a:spLocks noChangeArrowheads="1"/>
              </p:cNvSpPr>
              <p:nvPr/>
            </p:nvSpPr>
            <p:spPr bwMode="auto">
              <a:xfrm>
                <a:off x="1196" y="2753"/>
                <a:ext cx="3386" cy="40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endParaRPr lang="en-US" sz="3600" dirty="0">
                  <a:solidFill>
                    <a:srgbClr val="62D6AC"/>
                  </a:solidFill>
                  <a:latin typeface="Kruti Dev 010" pitchFamily="2" charset="0"/>
                  <a:ea typeface="+mn-ea"/>
                  <a:cs typeface="+mn-cs"/>
                </a:endParaRPr>
              </a:p>
            </p:txBody>
          </p:sp>
          <p:grpSp>
            <p:nvGrpSpPr>
              <p:cNvPr id="12330" name="Group 61"/>
              <p:cNvGrpSpPr>
                <a:grpSpLocks/>
              </p:cNvGrpSpPr>
              <p:nvPr/>
            </p:nvGrpSpPr>
            <p:grpSpPr bwMode="auto">
              <a:xfrm>
                <a:off x="1378" y="2564"/>
                <a:ext cx="337" cy="300"/>
                <a:chOff x="3488" y="2712"/>
                <a:chExt cx="337" cy="300"/>
              </a:xfrm>
            </p:grpSpPr>
            <p:sp>
              <p:nvSpPr>
                <p:cNvPr id="438331" name="Oval 59"/>
                <p:cNvSpPr>
                  <a:spLocks noChangeArrowheads="1"/>
                </p:cNvSpPr>
                <p:nvPr/>
              </p:nvSpPr>
              <p:spPr bwMode="auto">
                <a:xfrm>
                  <a:off x="3600" y="2801"/>
                  <a:ext cx="149" cy="125"/>
                </a:xfrm>
                <a:prstGeom prst="ellipse">
                  <a:avLst/>
                </a:prstGeom>
                <a:solidFill>
                  <a:srgbClr val="FF0000"/>
                </a:solidFill>
                <a:ln w="12700">
                  <a:solidFill>
                    <a:schemeClr val="tx1"/>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38332" name="Oval 60"/>
                <p:cNvSpPr>
                  <a:spLocks noChangeArrowheads="1"/>
                </p:cNvSpPr>
                <p:nvPr/>
              </p:nvSpPr>
              <p:spPr bwMode="auto">
                <a:xfrm>
                  <a:off x="3488" y="2712"/>
                  <a:ext cx="333" cy="300"/>
                </a:xfrm>
                <a:prstGeom prst="ellipse">
                  <a:avLst/>
                </a:prstGeom>
                <a:noFill/>
                <a:ln w="76200">
                  <a:solidFill>
                    <a:srgbClr val="FFFF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grpSp>
        <p:sp>
          <p:nvSpPr>
            <p:cNvPr id="12310" name="Text Box 71"/>
            <p:cNvSpPr txBox="1">
              <a:spLocks noChangeArrowheads="1"/>
            </p:cNvSpPr>
            <p:nvPr/>
          </p:nvSpPr>
          <p:spPr bwMode="auto">
            <a:xfrm>
              <a:off x="8718550" y="90488"/>
              <a:ext cx="2824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2311" name="Text Box 74"/>
            <p:cNvSpPr txBox="1">
              <a:spLocks noChangeArrowheads="1"/>
            </p:cNvSpPr>
            <p:nvPr/>
          </p:nvSpPr>
          <p:spPr bwMode="auto">
            <a:xfrm>
              <a:off x="8662988" y="64135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a:solidFill>
                  <a:srgbClr val="FFFFFF"/>
                </a:solidFill>
                <a:latin typeface="Kruti Dev 010" charset="0"/>
              </a:endParaRPr>
            </a:p>
          </p:txBody>
        </p:sp>
        <p:sp>
          <p:nvSpPr>
            <p:cNvPr id="438347" name="Rectangle 75"/>
            <p:cNvSpPr>
              <a:spLocks noChangeArrowheads="1"/>
            </p:cNvSpPr>
            <p:nvPr/>
          </p:nvSpPr>
          <p:spPr bwMode="auto">
            <a:xfrm>
              <a:off x="8091376" y="6524625"/>
              <a:ext cx="293683"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11</a:t>
              </a:r>
            </a:p>
          </p:txBody>
        </p:sp>
        <p:sp>
          <p:nvSpPr>
            <p:cNvPr id="438350" name="Text Box 78"/>
            <p:cNvSpPr txBox="1">
              <a:spLocks noChangeArrowheads="1"/>
            </p:cNvSpPr>
            <p:nvPr/>
          </p:nvSpPr>
          <p:spPr bwMode="auto">
            <a:xfrm>
              <a:off x="611188" y="4002088"/>
              <a:ext cx="3240087" cy="1200329"/>
            </a:xfrm>
            <a:prstGeom prst="rect">
              <a:avLst/>
            </a:prstGeom>
            <a:noFill/>
            <a:ln w="12700">
              <a:noFill/>
              <a:miter lim="800000"/>
              <a:headEnd/>
              <a:tailEnd/>
            </a:ln>
            <a:effectLst/>
          </p:spPr>
          <p:txBody>
            <a:bodyPr>
              <a:spAutoFit/>
            </a:bodyPr>
            <a:lstStyle/>
            <a:p>
              <a:pPr>
                <a:spcBef>
                  <a:spcPts val="0"/>
                </a:spcBef>
                <a:defRPr/>
              </a:pPr>
              <a:r>
                <a:rPr lang="en-US" sz="3600" dirty="0">
                  <a:ln>
                    <a:solidFill>
                      <a:schemeClr val="tx1"/>
                    </a:solidFill>
                  </a:ln>
                  <a:solidFill>
                    <a:schemeClr val="tx1"/>
                  </a:solidFill>
                  <a:effectLst>
                    <a:glow rad="165100">
                      <a:schemeClr val="bg2"/>
                    </a:glow>
                  </a:effectLst>
                  <a:latin typeface="Kruti Dev 010" pitchFamily="2" charset="0"/>
                  <a:ea typeface="+mn-ea"/>
                  <a:cs typeface="+mn-cs"/>
                </a:rPr>
                <a:t>felzh </a:t>
              </a:r>
            </a:p>
            <a:p>
              <a:pPr>
                <a:spcBef>
                  <a:spcPts val="0"/>
                </a:spcBef>
                <a:defRPr/>
              </a:pPr>
              <a:r>
                <a:rPr lang="en-US" sz="3600" dirty="0">
                  <a:ln>
                    <a:solidFill>
                      <a:schemeClr val="tx1"/>
                    </a:solidFill>
                  </a:ln>
                  <a:solidFill>
                    <a:schemeClr val="tx1"/>
                  </a:solidFill>
                  <a:effectLst>
                    <a:glow rad="165100">
                      <a:schemeClr val="bg2"/>
                    </a:glow>
                  </a:effectLst>
                  <a:latin typeface="Kruti Dev 010" pitchFamily="2" charset="0"/>
                  <a:ea typeface="+mn-ea"/>
                  <a:cs typeface="+mn-cs"/>
                </a:rPr>
                <a:t>,sysDtssafMª;k 'kgj</a:t>
              </a:r>
            </a:p>
          </p:txBody>
        </p:sp>
        <p:sp>
          <p:nvSpPr>
            <p:cNvPr id="12314" name="Text Box 80"/>
            <p:cNvSpPr txBox="1">
              <a:spLocks noChangeArrowheads="1"/>
            </p:cNvSpPr>
            <p:nvPr/>
          </p:nvSpPr>
          <p:spPr bwMode="auto">
            <a:xfrm>
              <a:off x="8582025" y="6469063"/>
              <a:ext cx="2728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latin typeface="Kruti Dev 010" charset="0"/>
                </a:rPr>
                <a:t>2</a:t>
              </a:r>
              <a:endParaRPr lang="en-US" b="0">
                <a:solidFill>
                  <a:srgbClr val="FFFFFF"/>
                </a:solidFill>
                <a:latin typeface="Kruti Dev 010" charset="0"/>
              </a:endParaRPr>
            </a:p>
          </p:txBody>
        </p:sp>
        <p:sp>
          <p:nvSpPr>
            <p:cNvPr id="438326" name="Text Box 54"/>
            <p:cNvSpPr txBox="1">
              <a:spLocks noChangeArrowheads="1"/>
            </p:cNvSpPr>
            <p:nvPr/>
          </p:nvSpPr>
          <p:spPr bwMode="auto">
            <a:xfrm>
              <a:off x="1323975" y="2173288"/>
              <a:ext cx="6134100" cy="2585323"/>
            </a:xfrm>
            <a:prstGeom prst="rect">
              <a:avLst/>
            </a:prstGeom>
            <a:noFill/>
            <a:ln w="12700">
              <a:noFill/>
              <a:miter lim="800000"/>
              <a:headEnd/>
              <a:tailEnd/>
            </a:ln>
            <a:effectLst/>
          </p:spPr>
          <p:txBody>
            <a:bodyPr>
              <a:spAutoFit/>
            </a:bodyPr>
            <a:lstStyle/>
            <a:p>
              <a:pPr>
                <a:spcBef>
                  <a:spcPts val="0"/>
                </a:spcBef>
                <a:defRPr/>
              </a:pPr>
              <a:r>
                <a:rPr lang="en-US" sz="5400" dirty="0">
                  <a:ln>
                    <a:solidFill>
                      <a:srgbClr val="FF0000"/>
                    </a:solidFill>
                  </a:ln>
                  <a:solidFill>
                    <a:srgbClr val="C60C15"/>
                  </a:solidFill>
                  <a:effectLst>
                    <a:glow rad="101600">
                      <a:schemeClr val="tx1">
                        <a:alpha val="91000"/>
                      </a:schemeClr>
                    </a:glow>
                  </a:effectLst>
                  <a:latin typeface="Kruti Dev 010" pitchFamily="2" charset="0"/>
                  <a:ea typeface="+mn-ea"/>
                  <a:cs typeface="+mn-cs"/>
                </a:rPr>
                <a:t>fldanj </a:t>
              </a:r>
            </a:p>
            <a:p>
              <a:pPr>
                <a:spcBef>
                  <a:spcPts val="0"/>
                </a:spcBef>
                <a:defRPr/>
              </a:pPr>
              <a:r>
                <a:rPr lang="en-US" sz="5400" dirty="0">
                  <a:ln>
                    <a:solidFill>
                      <a:srgbClr val="FF0000"/>
                    </a:solidFill>
                  </a:ln>
                  <a:solidFill>
                    <a:srgbClr val="C60C15"/>
                  </a:solidFill>
                  <a:effectLst>
                    <a:glow rad="101600">
                      <a:schemeClr val="tx1">
                        <a:alpha val="91000"/>
                      </a:schemeClr>
                    </a:glow>
                  </a:effectLst>
                  <a:latin typeface="Kruti Dev 010" pitchFamily="2" charset="0"/>
                  <a:ea typeface="+mn-ea"/>
                  <a:cs typeface="+mn-cs"/>
                </a:rPr>
                <a:t>	  dk</a:t>
              </a:r>
            </a:p>
            <a:p>
              <a:pPr>
                <a:spcBef>
                  <a:spcPts val="0"/>
                </a:spcBef>
                <a:defRPr/>
              </a:pPr>
              <a:r>
                <a:rPr lang="en-US" sz="5400" dirty="0">
                  <a:ln>
                    <a:solidFill>
                      <a:srgbClr val="FF0000"/>
                    </a:solidFill>
                  </a:ln>
                  <a:solidFill>
                    <a:srgbClr val="C60C15"/>
                  </a:solidFill>
                  <a:effectLst>
                    <a:glow rad="101600">
                      <a:schemeClr val="tx1">
                        <a:alpha val="91000"/>
                      </a:schemeClr>
                    </a:glow>
                  </a:effectLst>
                  <a:latin typeface="Kruti Dev 010" pitchFamily="2" charset="0"/>
                  <a:ea typeface="+mn-ea"/>
                  <a:cs typeface="+mn-cs"/>
                </a:rPr>
                <a:t>		 lkezkT;</a:t>
              </a:r>
            </a:p>
          </p:txBody>
        </p:sp>
        <p:grpSp>
          <p:nvGrpSpPr>
            <p:cNvPr id="12316" name="Group 45"/>
            <p:cNvGrpSpPr>
              <a:grpSpLocks/>
            </p:cNvGrpSpPr>
            <p:nvPr/>
          </p:nvGrpSpPr>
          <p:grpSpPr bwMode="auto">
            <a:xfrm>
              <a:off x="7931150" y="3414713"/>
              <a:ext cx="984250" cy="565150"/>
              <a:chOff x="7931150" y="3414713"/>
              <a:chExt cx="984250" cy="565150"/>
            </a:xfrm>
          </p:grpSpPr>
          <p:sp>
            <p:nvSpPr>
              <p:cNvPr id="12322"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2323"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2324"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12325"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26"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Rectangle 44"/>
              <p:cNvSpPr>
                <a:spLocks noChangeArrowheads="1"/>
              </p:cNvSpPr>
              <p:nvPr/>
            </p:nvSpPr>
            <p:spPr bwMode="auto">
              <a:xfrm>
                <a:off x="7931150" y="3568700"/>
                <a:ext cx="96981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fladnj ;wukuh</a:t>
                </a:r>
              </a:p>
            </p:txBody>
          </p:sp>
          <p:sp>
            <p:nvSpPr>
              <p:cNvPr id="12328" name="Rectangle 45"/>
              <p:cNvSpPr>
                <a:spLocks noChangeArrowheads="1"/>
              </p:cNvSpPr>
              <p:nvPr/>
            </p:nvSpPr>
            <p:spPr bwMode="auto">
              <a:xfrm>
                <a:off x="7970838" y="3414713"/>
                <a:ext cx="69249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'kkafrdky</a:t>
                </a:r>
              </a:p>
            </p:txBody>
          </p:sp>
        </p:grpSp>
        <p:sp>
          <p:nvSpPr>
            <p:cNvPr id="12327" name="Text Box 37"/>
            <p:cNvSpPr txBox="1">
              <a:spLocks noChangeArrowheads="1"/>
            </p:cNvSpPr>
            <p:nvPr/>
          </p:nvSpPr>
          <p:spPr bwMode="auto">
            <a:xfrm rot="1299097">
              <a:off x="660400" y="3316288"/>
              <a:ext cx="2108200" cy="368300"/>
            </a:xfrm>
            <a:prstGeom prst="rect">
              <a:avLst/>
            </a:prstGeom>
            <a:noFill/>
            <a:ln w="12700">
              <a:noFill/>
              <a:miter lim="800000"/>
              <a:headEnd/>
              <a:tailEnd/>
            </a:ln>
          </p:spPr>
          <p:txBody>
            <a:bodyPr>
              <a:spAutoFit/>
            </a:bodyPr>
            <a:lstStyle/>
            <a:p>
              <a:pPr algn="ctr">
                <a:spcBef>
                  <a:spcPct val="50000"/>
                </a:spcBef>
                <a:defRPr/>
              </a:pPr>
              <a:r>
                <a:rPr lang="en-US" sz="1800" dirty="0">
                  <a:ln>
                    <a:solidFill>
                      <a:schemeClr val="tx1"/>
                    </a:solidFill>
                  </a:ln>
                  <a:solidFill>
                    <a:schemeClr val="tx1"/>
                  </a:solidFill>
                  <a:latin typeface="Kruti Dev 010" pitchFamily="2" charset="0"/>
                  <a:ea typeface="ＭＳ Ｐゴシック" pitchFamily="34" charset="-128"/>
                  <a:cs typeface="+mn-cs"/>
                </a:rPr>
                <a:t>eSMhVsjsfu;e lkxj</a:t>
              </a:r>
            </a:p>
          </p:txBody>
        </p:sp>
        <p:sp>
          <p:nvSpPr>
            <p:cNvPr id="48" name="Text Box 5"/>
            <p:cNvSpPr txBox="1">
              <a:spLocks noChangeArrowheads="1"/>
            </p:cNvSpPr>
            <p:nvPr/>
          </p:nvSpPr>
          <p:spPr bwMode="auto">
            <a:xfrm>
              <a:off x="6086752" y="2111814"/>
              <a:ext cx="1633539" cy="841690"/>
            </a:xfrm>
            <a:prstGeom prst="rect">
              <a:avLst/>
            </a:prstGeom>
            <a:noFill/>
            <a:ln>
              <a:noFill/>
            </a:ln>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eaLnBrk="1" fontAlgn="auto" hangingPunct="1">
                <a:spcBef>
                  <a:spcPts val="2250"/>
                </a:spcBef>
                <a:spcAft>
                  <a:spcPts val="0"/>
                </a:spcAft>
                <a:buClr>
                  <a:srgbClr val="0033CC"/>
                </a:buClr>
                <a:defRPr/>
              </a:pPr>
              <a:r>
                <a:rPr lang="en-GB" sz="4800" kern="0" dirty="0" smtClean="0">
                  <a:ln>
                    <a:solidFill>
                      <a:srgbClr val="0066FF"/>
                    </a:solidFill>
                  </a:ln>
                  <a:solidFill>
                    <a:srgbClr val="0033CC"/>
                  </a:solidFill>
                  <a:effectLst>
                    <a:glow rad="152400">
                      <a:srgbClr val="FFFFFF"/>
                    </a:glow>
                  </a:effectLst>
                  <a:latin typeface="Kruti Dev 010" pitchFamily="2" charset="0"/>
                </a:rPr>
                <a:t>,f'k;k</a:t>
              </a:r>
            </a:p>
          </p:txBody>
        </p:sp>
        <p:pic>
          <p:nvPicPr>
            <p:cNvPr id="438351" name="Picture 79" descr="Alexandria bay to east"/>
            <p:cNvPicPr preferRelativeResize="0">
              <a:picLocks noChangeAspect="1" noChangeArrowheads="1"/>
            </p:cNvPicPr>
            <p:nvPr>
              <p:custDataLst>
                <p:tags r:id="rId1"/>
              </p:custDataLst>
            </p:nvPr>
          </p:nvPicPr>
          <p:blipFill>
            <a:blip r:embed="rId5"/>
            <a:srcRect/>
            <a:stretch>
              <a:fillRect/>
            </a:stretch>
          </p:blipFill>
          <p:spPr bwMode="auto">
            <a:xfrm>
              <a:off x="5505377" y="1163638"/>
              <a:ext cx="2541550" cy="1906587"/>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50" name="Text Box 21"/>
            <p:cNvSpPr txBox="1">
              <a:spLocks noChangeArrowheads="1"/>
            </p:cNvSpPr>
            <p:nvPr/>
          </p:nvSpPr>
          <p:spPr bwMode="auto">
            <a:xfrm>
              <a:off x="3235106" y="4829084"/>
              <a:ext cx="1841500" cy="841690"/>
            </a:xfrm>
            <a:prstGeom prst="rect">
              <a:avLst/>
            </a:prstGeom>
            <a:noFill/>
            <a:ln>
              <a:noFill/>
            </a:ln>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eaLnBrk="1" fontAlgn="auto" hangingPunct="1">
                <a:spcBef>
                  <a:spcPts val="2250"/>
                </a:spcBef>
                <a:spcAft>
                  <a:spcPts val="0"/>
                </a:spcAft>
                <a:buClr>
                  <a:srgbClr val="0033CC"/>
                </a:buClr>
                <a:defRPr/>
              </a:pPr>
              <a:r>
                <a:rPr lang="en-GB" sz="4800" kern="0" dirty="0" smtClean="0">
                  <a:ln>
                    <a:solidFill>
                      <a:srgbClr val="0066FF"/>
                    </a:solidFill>
                  </a:ln>
                  <a:solidFill>
                    <a:srgbClr val="0033CC"/>
                  </a:solidFill>
                  <a:effectLst>
                    <a:glow rad="152400">
                      <a:srgbClr val="FFFFFF"/>
                    </a:glow>
                  </a:effectLst>
                  <a:latin typeface="Kruti Dev 010" pitchFamily="2" charset="0"/>
                </a:rPr>
                <a:t>vjsfc;k</a:t>
              </a:r>
            </a:p>
          </p:txBody>
        </p:sp>
        <p:pic>
          <p:nvPicPr>
            <p:cNvPr id="438349" name="Picture 77"/>
            <p:cNvPicPr>
              <a:picLocks noChangeAspect="1" noChangeArrowheads="1"/>
            </p:cNvPicPr>
            <p:nvPr/>
          </p:nvPicPr>
          <p:blipFill>
            <a:blip r:embed="rId6"/>
            <a:srcRect b="9610"/>
            <a:stretch>
              <a:fillRect/>
            </a:stretch>
          </p:blipFill>
          <p:spPr bwMode="auto">
            <a:xfrm>
              <a:off x="4190946" y="3232150"/>
              <a:ext cx="4562408" cy="3090863"/>
            </a:xfrm>
            <a:prstGeom prst="rect">
              <a:avLst/>
            </a:prstGeom>
            <a:noFill/>
            <a:ln w="76200">
              <a:solidFill>
                <a:schemeClr val="accent2"/>
              </a:solidFill>
              <a:miter lim="800000"/>
              <a:headEnd/>
              <a:tailEnd/>
            </a:ln>
            <a:effectLst>
              <a:outerShdw blurRad="63500" dist="89803" dir="2700000" algn="ctr" rotWithShape="0">
                <a:schemeClr val="bg2">
                  <a:alpha val="74997"/>
                </a:schemeClr>
              </a:outerShdw>
            </a:effectLst>
            <a:extLst/>
          </p:spPr>
        </p:pic>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p:cNvSpPr>
            <a:spLocks noChangeArrowheads="1"/>
          </p:cNvSpPr>
          <p:nvPr/>
        </p:nvSpPr>
        <p:spPr bwMode="auto">
          <a:xfrm>
            <a:off x="6831013" y="5230813"/>
            <a:ext cx="12096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13315" name="Text Box 14"/>
          <p:cNvSpPr txBox="1">
            <a:spLocks noChangeArrowheads="1"/>
          </p:cNvSpPr>
          <p:nvPr/>
        </p:nvSpPr>
        <p:spPr bwMode="auto">
          <a:xfrm>
            <a:off x="438150" y="6308725"/>
            <a:ext cx="20367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latin typeface="Kruti Dev 010" charset="0"/>
            </a:endParaRPr>
          </a:p>
        </p:txBody>
      </p:sp>
      <p:sp>
        <p:nvSpPr>
          <p:cNvPr id="13316" name="Text Box 40"/>
          <p:cNvSpPr txBox="1">
            <a:spLocks noChangeArrowheads="1"/>
          </p:cNvSpPr>
          <p:nvPr/>
        </p:nvSpPr>
        <p:spPr bwMode="auto">
          <a:xfrm>
            <a:off x="8623300" y="-84138"/>
            <a:ext cx="288925"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488490" name="Rectangle 42"/>
          <p:cNvSpPr>
            <a:spLocks noChangeArrowheads="1"/>
          </p:cNvSpPr>
          <p:nvPr/>
        </p:nvSpPr>
        <p:spPr bwMode="auto">
          <a:xfrm>
            <a:off x="7996238" y="6350000"/>
            <a:ext cx="300037" cy="246063"/>
          </a:xfrm>
          <a:prstGeom prst="rect">
            <a:avLst/>
          </a:prstGeom>
          <a:noFill/>
          <a:ln w="12700">
            <a:noFill/>
            <a:miter lim="800000"/>
            <a:headEnd/>
            <a:tailEnd/>
          </a:ln>
          <a:effectLst/>
        </p:spPr>
        <p:txBody>
          <a:bodyPr anchor="ctr">
            <a:spAutoFit/>
          </a:bodyPr>
          <a:lstStyle/>
          <a:p>
            <a:pPr algn="ctr"/>
            <a:r>
              <a:rPr lang="en-US" sz="1000">
                <a:solidFill>
                  <a:schemeClr val="tx1"/>
                </a:solidFill>
                <a:effectLst>
                  <a:outerShdw blurRad="38100" dist="38100" dir="2700000" algn="tl">
                    <a:srgbClr val="000000"/>
                  </a:outerShdw>
                </a:effectLst>
                <a:latin typeface="Kruti Dev 010" charset="0"/>
              </a:rPr>
              <a:t>12</a:t>
            </a:r>
          </a:p>
        </p:txBody>
      </p:sp>
      <p:pic>
        <p:nvPicPr>
          <p:cNvPr id="13318" name="Picture 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 y="396875"/>
            <a:ext cx="7935913" cy="56419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88495" name="Text Box 47"/>
          <p:cNvSpPr txBox="1">
            <a:spLocks noChangeArrowheads="1"/>
          </p:cNvSpPr>
          <p:nvPr/>
        </p:nvSpPr>
        <p:spPr bwMode="auto">
          <a:xfrm>
            <a:off x="662152" y="4614928"/>
            <a:ext cx="7914289" cy="1754326"/>
          </a:xfrm>
          <a:prstGeom prst="rect">
            <a:avLst/>
          </a:prstGeom>
          <a:noFill/>
          <a:ln w="12700">
            <a:noFill/>
            <a:miter lim="800000"/>
            <a:headEnd/>
            <a:tailEnd/>
          </a:ln>
          <a:effectLst>
            <a:outerShdw blurRad="63500" dist="99190" dir="2388334" algn="ctr" rotWithShape="0">
              <a:schemeClr val="bg2">
                <a:alpha val="74998"/>
              </a:schemeClr>
            </a:outerShdw>
          </a:effectLst>
        </p:spPr>
        <p:txBody>
          <a:bodyPr>
            <a:spAutoFit/>
          </a:bodyPr>
          <a:lstStyle/>
          <a:p>
            <a:pPr algn="ctr">
              <a:spcBef>
                <a:spcPct val="50000"/>
              </a:spcBef>
              <a:defRPr/>
            </a:pPr>
            <a:r>
              <a:rPr lang="en-US" sz="54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,sysDtsafMª;k dk fo'kky xzaFkky;</a:t>
            </a:r>
          </a:p>
        </p:txBody>
      </p:sp>
      <p:grpSp>
        <p:nvGrpSpPr>
          <p:cNvPr id="13320" name="Group 15"/>
          <p:cNvGrpSpPr>
            <a:grpSpLocks/>
          </p:cNvGrpSpPr>
          <p:nvPr/>
        </p:nvGrpSpPr>
        <p:grpSpPr bwMode="auto">
          <a:xfrm>
            <a:off x="7835900" y="3240088"/>
            <a:ext cx="1006475" cy="565150"/>
            <a:chOff x="7931150" y="3414713"/>
            <a:chExt cx="984250" cy="565150"/>
          </a:xfrm>
        </p:grpSpPr>
        <p:sp>
          <p:nvSpPr>
            <p:cNvPr id="13321"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3322"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3323"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13324"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25"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26" name="Rectangle 44"/>
            <p:cNvSpPr>
              <a:spLocks noChangeArrowheads="1"/>
            </p:cNvSpPr>
            <p:nvPr/>
          </p:nvSpPr>
          <p:spPr bwMode="auto">
            <a:xfrm>
              <a:off x="7931150" y="3568700"/>
              <a:ext cx="96981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fladnj ;wukuh</a:t>
              </a:r>
            </a:p>
          </p:txBody>
        </p:sp>
        <p:sp>
          <p:nvSpPr>
            <p:cNvPr id="13327" name="Rectangle 45"/>
            <p:cNvSpPr>
              <a:spLocks noChangeArrowheads="1"/>
            </p:cNvSpPr>
            <p:nvPr/>
          </p:nvSpPr>
          <p:spPr bwMode="auto">
            <a:xfrm>
              <a:off x="7970838" y="3414713"/>
              <a:ext cx="69249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'kkafrdky</a:t>
              </a: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88495"/>
                                        </p:tgtEl>
                                        <p:attrNameLst>
                                          <p:attrName>style.visibility</p:attrName>
                                        </p:attrNameLst>
                                      </p:cBhvr>
                                      <p:to>
                                        <p:strVal val="visible"/>
                                      </p:to>
                                    </p:set>
                                    <p:animEffect transition="in" filter="fade">
                                      <p:cBhvr>
                                        <p:cTn id="7" dur="1000"/>
                                        <p:tgtEl>
                                          <p:spTgt spid="488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48"/>
          <p:cNvGrpSpPr>
            <a:grpSpLocks/>
          </p:cNvGrpSpPr>
          <p:nvPr/>
        </p:nvGrpSpPr>
        <p:grpSpPr bwMode="auto">
          <a:xfrm>
            <a:off x="454025" y="144463"/>
            <a:ext cx="8467725" cy="6729412"/>
            <a:chOff x="533400" y="90488"/>
            <a:chExt cx="8467600" cy="6729412"/>
          </a:xfrm>
        </p:grpSpPr>
        <p:sp>
          <p:nvSpPr>
            <p:cNvPr id="444418" name="Rectangle 2"/>
            <p:cNvSpPr>
              <a:spLocks noChangeArrowheads="1"/>
            </p:cNvSpPr>
            <p:nvPr/>
          </p:nvSpPr>
          <p:spPr bwMode="auto">
            <a:xfrm>
              <a:off x="3130512" y="1377950"/>
              <a:ext cx="3035255"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4340" name="AutoShape 4"/>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14341" name="Rectangle 5"/>
            <p:cNvSpPr>
              <a:spLocks noChangeArrowheads="1"/>
            </p:cNvSpPr>
            <p:nvPr/>
          </p:nvSpPr>
          <p:spPr bwMode="auto">
            <a:xfrm>
              <a:off x="2819400" y="931863"/>
              <a:ext cx="1439496"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Kruti Dev 010" charset="0"/>
                </a:rPr>
                <a:t>   SILENCE</a:t>
              </a:r>
            </a:p>
          </p:txBody>
        </p:sp>
        <p:sp>
          <p:nvSpPr>
            <p:cNvPr id="14342"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14343" name="Rectangle 7"/>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14344" name="Line 8"/>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4425" name="Line 9"/>
            <p:cNvSpPr>
              <a:spLocks noChangeShapeType="1"/>
            </p:cNvSpPr>
            <p:nvPr/>
          </p:nvSpPr>
          <p:spPr bwMode="auto">
            <a:xfrm>
              <a:off x="898520" y="838200"/>
              <a:ext cx="296859"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4346" name="Line 11"/>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4347" name="Group 12"/>
            <p:cNvGrpSpPr>
              <a:grpSpLocks/>
            </p:cNvGrpSpPr>
            <p:nvPr/>
          </p:nvGrpSpPr>
          <p:grpSpPr bwMode="auto">
            <a:xfrm>
              <a:off x="709613" y="2190750"/>
              <a:ext cx="2432050" cy="2601913"/>
              <a:chOff x="447" y="1380"/>
              <a:chExt cx="1532" cy="1639"/>
            </a:xfrm>
          </p:grpSpPr>
          <p:sp>
            <p:nvSpPr>
              <p:cNvPr id="444429" name="Rectangle 13"/>
              <p:cNvSpPr>
                <a:spLocks noChangeArrowheads="1"/>
              </p:cNvSpPr>
              <p:nvPr/>
            </p:nvSpPr>
            <p:spPr bwMode="auto">
              <a:xfrm>
                <a:off x="447" y="1380"/>
                <a:ext cx="1532" cy="69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0" dirty="0">
                    <a:solidFill>
                      <a:schemeClr val="tx2"/>
                    </a:solidFill>
                    <a:latin typeface="Kruti Dev 010" pitchFamily="2" charset="0"/>
                    <a:ea typeface="+mn-ea"/>
                    <a:cs typeface="+mn-cs"/>
                  </a:rPr>
                  <a:t>OT  </a:t>
                </a:r>
                <a:r>
                  <a:rPr lang="en-US" sz="6600" b="0" dirty="0">
                    <a:solidFill>
                      <a:srgbClr val="7FFF00"/>
                    </a:solidFill>
                    <a:latin typeface="Kruti Dev 010" pitchFamily="2" charset="0"/>
                    <a:ea typeface="+mn-ea"/>
                    <a:cs typeface="+mn-cs"/>
                  </a:rPr>
                  <a:t>S </a:t>
                </a:r>
                <a:r>
                  <a:rPr lang="en-US" sz="3600" b="0" dirty="0">
                    <a:solidFill>
                      <a:schemeClr val="tx2"/>
                    </a:solidFill>
                    <a:latin typeface="Kruti Dev 010" pitchFamily="2" charset="0"/>
                    <a:ea typeface="+mn-ea"/>
                    <a:cs typeface="+mn-cs"/>
                  </a:rPr>
                  <a:t>NT</a:t>
                </a:r>
              </a:p>
            </p:txBody>
          </p:sp>
          <p:sp>
            <p:nvSpPr>
              <p:cNvPr id="14380" name="AutoShape 14"/>
              <p:cNvSpPr>
                <a:spLocks noChangeArrowheads="1"/>
              </p:cNvSpPr>
              <p:nvPr/>
            </p:nvSpPr>
            <p:spPr bwMode="auto">
              <a:xfrm rot="-54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p:spPr>
            <p:txBody>
              <a:bodyPr wrap="none" anchor="ctr"/>
              <a:lstStyle/>
              <a:p>
                <a:endParaRPr lang="en-US">
                  <a:latin typeface="Kruti Dev 010" charset="0"/>
                </a:endParaRPr>
              </a:p>
            </p:txBody>
          </p:sp>
        </p:grpSp>
        <p:sp>
          <p:nvSpPr>
            <p:cNvPr id="444431" name="Rectangle 15"/>
            <p:cNvSpPr>
              <a:spLocks noChangeArrowheads="1"/>
            </p:cNvSpPr>
            <p:nvPr/>
          </p:nvSpPr>
          <p:spPr bwMode="auto">
            <a:xfrm>
              <a:off x="4862449" y="874713"/>
              <a:ext cx="183988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rgbClr val="FAFD00"/>
                  </a:solidFill>
                  <a:latin typeface="Kruti Dev 010" pitchFamily="2" charset="0"/>
                  <a:ea typeface="+mn-ea"/>
                  <a:cs typeface="+mn-cs"/>
                </a:rPr>
                <a:t>ca. 500 B.C</a:t>
              </a:r>
              <a:r>
                <a:rPr lang="en-US" sz="2800" b="0" dirty="0">
                  <a:solidFill>
                    <a:srgbClr val="FAFD00"/>
                  </a:solidFill>
                  <a:latin typeface="Kruti Dev 010" pitchFamily="2" charset="0"/>
                  <a:ea typeface="+mn-ea"/>
                  <a:cs typeface="+mn-cs"/>
                </a:rPr>
                <a:t>.</a:t>
              </a:r>
            </a:p>
          </p:txBody>
        </p:sp>
        <p:sp>
          <p:nvSpPr>
            <p:cNvPr id="14349" name="Text Box 1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latin typeface="Kruti Dev 010" charset="0"/>
              </a:endParaRPr>
            </a:p>
          </p:txBody>
        </p:sp>
        <p:pic>
          <p:nvPicPr>
            <p:cNvPr id="14350" name="Picture 17"/>
            <p:cNvPicPr>
              <a:picLocks noChangeAspect="1" noChangeArrowheads="1"/>
            </p:cNvPicPr>
            <p:nvPr/>
          </p:nvPicPr>
          <p:blipFill>
            <a:blip r:embed="rId3">
              <a:extLst>
                <a:ext uri="{28A0092B-C50C-407E-A947-70E740481C1C}">
                  <a14:useLocalDpi xmlns:a14="http://schemas.microsoft.com/office/drawing/2010/main" val="0"/>
                </a:ext>
              </a:extLst>
            </a:blip>
            <a:srcRect l="9735" t="8533" r="8066" b="11687"/>
            <a:stretch>
              <a:fillRect/>
            </a:stretch>
          </p:blipFill>
          <p:spPr bwMode="auto">
            <a:xfrm>
              <a:off x="768350" y="539750"/>
              <a:ext cx="7797800" cy="57626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44434" name="Text Box 18"/>
            <p:cNvSpPr txBox="1">
              <a:spLocks noChangeArrowheads="1"/>
            </p:cNvSpPr>
            <p:nvPr/>
          </p:nvSpPr>
          <p:spPr bwMode="auto">
            <a:xfrm>
              <a:off x="812800" y="5334000"/>
              <a:ext cx="2616200" cy="769938"/>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p>
              <a:pPr>
                <a:spcBef>
                  <a:spcPct val="50000"/>
                </a:spcBef>
                <a:defRPr/>
              </a:pPr>
              <a:r>
                <a:rPr lang="en-US" sz="4400" dirty="0">
                  <a:ln>
                    <a:solidFill>
                      <a:schemeClr val="accent5">
                        <a:lumMod val="50000"/>
                      </a:schemeClr>
                    </a:solidFill>
                  </a:ln>
                  <a:solidFill>
                    <a:srgbClr val="0033CC"/>
                  </a:solidFill>
                  <a:latin typeface="Kruti Dev 010" pitchFamily="2" charset="0"/>
                  <a:ea typeface="+mn-ea"/>
                  <a:cs typeface="+mn-cs"/>
                </a:rPr>
                <a:t>vÝhdk</a:t>
              </a:r>
            </a:p>
          </p:txBody>
        </p:sp>
        <p:sp>
          <p:nvSpPr>
            <p:cNvPr id="444435" name="Text Box 19"/>
            <p:cNvSpPr txBox="1">
              <a:spLocks noChangeArrowheads="1"/>
            </p:cNvSpPr>
            <p:nvPr/>
          </p:nvSpPr>
          <p:spPr bwMode="auto">
            <a:xfrm>
              <a:off x="2959100" y="4749800"/>
              <a:ext cx="2616200" cy="769938"/>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spcBef>
                  <a:spcPct val="50000"/>
                </a:spcBef>
                <a:defRPr/>
              </a:pPr>
              <a:r>
                <a:rPr lang="en-US" sz="4400" dirty="0">
                  <a:ln>
                    <a:solidFill>
                      <a:schemeClr val="accent5">
                        <a:lumMod val="50000"/>
                      </a:schemeClr>
                    </a:solidFill>
                  </a:ln>
                  <a:solidFill>
                    <a:srgbClr val="0033CC"/>
                  </a:solidFill>
                  <a:latin typeface="Kruti Dev 010" pitchFamily="2" charset="0"/>
                  <a:ea typeface="+mn-ea"/>
                  <a:cs typeface="+mn-cs"/>
                </a:rPr>
                <a:t>vjsfc;k</a:t>
              </a:r>
            </a:p>
          </p:txBody>
        </p:sp>
        <p:sp>
          <p:nvSpPr>
            <p:cNvPr id="444438" name="Freeform 22"/>
            <p:cNvSpPr>
              <a:spLocks/>
            </p:cNvSpPr>
            <p:nvPr/>
          </p:nvSpPr>
          <p:spPr bwMode="auto">
            <a:xfrm>
              <a:off x="761997" y="952500"/>
              <a:ext cx="1409679" cy="296863"/>
            </a:xfrm>
            <a:custGeom>
              <a:avLst/>
              <a:gdLst/>
              <a:ahLst/>
              <a:cxnLst>
                <a:cxn ang="0">
                  <a:pos x="0" y="160"/>
                </a:cxn>
                <a:cxn ang="0">
                  <a:pos x="144" y="168"/>
                </a:cxn>
                <a:cxn ang="0">
                  <a:pos x="192" y="184"/>
                </a:cxn>
                <a:cxn ang="0">
                  <a:pos x="376" y="168"/>
                </a:cxn>
                <a:cxn ang="0">
                  <a:pos x="544" y="96"/>
                </a:cxn>
                <a:cxn ang="0">
                  <a:pos x="640" y="88"/>
                </a:cxn>
                <a:cxn ang="0">
                  <a:pos x="768" y="8"/>
                </a:cxn>
                <a:cxn ang="0">
                  <a:pos x="888" y="24"/>
                </a:cxn>
              </a:cxnLst>
              <a:rect l="0" t="0" r="r" b="b"/>
              <a:pathLst>
                <a:path w="888" h="187">
                  <a:moveTo>
                    <a:pt x="0" y="160"/>
                  </a:moveTo>
                  <a:cubicBezTo>
                    <a:pt x="48" y="162"/>
                    <a:pt x="96" y="162"/>
                    <a:pt x="144" y="168"/>
                  </a:cubicBezTo>
                  <a:cubicBezTo>
                    <a:pt x="160" y="170"/>
                    <a:pt x="192" y="184"/>
                    <a:pt x="192" y="184"/>
                  </a:cubicBezTo>
                  <a:cubicBezTo>
                    <a:pt x="297" y="178"/>
                    <a:pt x="307" y="187"/>
                    <a:pt x="376" y="168"/>
                  </a:cubicBezTo>
                  <a:cubicBezTo>
                    <a:pt x="429" y="152"/>
                    <a:pt x="487" y="100"/>
                    <a:pt x="544" y="96"/>
                  </a:cubicBezTo>
                  <a:cubicBezTo>
                    <a:pt x="576" y="93"/>
                    <a:pt x="608" y="90"/>
                    <a:pt x="640" y="88"/>
                  </a:cubicBezTo>
                  <a:cubicBezTo>
                    <a:pt x="690" y="71"/>
                    <a:pt x="719" y="24"/>
                    <a:pt x="768" y="8"/>
                  </a:cubicBezTo>
                  <a:cubicBezTo>
                    <a:pt x="877" y="16"/>
                    <a:pt x="840" y="0"/>
                    <a:pt x="888" y="24"/>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44439" name="Freeform 23"/>
            <p:cNvSpPr>
              <a:spLocks/>
            </p:cNvSpPr>
            <p:nvPr/>
          </p:nvSpPr>
          <p:spPr bwMode="auto">
            <a:xfrm>
              <a:off x="3697241" y="1798638"/>
              <a:ext cx="1193782" cy="522287"/>
            </a:xfrm>
            <a:custGeom>
              <a:avLst/>
              <a:gdLst/>
              <a:ahLst/>
              <a:cxnLst>
                <a:cxn ang="0">
                  <a:pos x="0" y="17"/>
                </a:cxn>
                <a:cxn ang="0">
                  <a:pos x="176" y="33"/>
                </a:cxn>
                <a:cxn ang="0">
                  <a:pos x="200" y="49"/>
                </a:cxn>
                <a:cxn ang="0">
                  <a:pos x="304" y="65"/>
                </a:cxn>
                <a:cxn ang="0">
                  <a:pos x="416" y="161"/>
                </a:cxn>
                <a:cxn ang="0">
                  <a:pos x="600" y="209"/>
                </a:cxn>
                <a:cxn ang="0">
                  <a:pos x="752" y="329"/>
                </a:cxn>
              </a:cxnLst>
              <a:rect l="0" t="0" r="r" b="b"/>
              <a:pathLst>
                <a:path w="752" h="329">
                  <a:moveTo>
                    <a:pt x="0" y="17"/>
                  </a:moveTo>
                  <a:cubicBezTo>
                    <a:pt x="50" y="0"/>
                    <a:pt x="129" y="1"/>
                    <a:pt x="176" y="33"/>
                  </a:cubicBezTo>
                  <a:cubicBezTo>
                    <a:pt x="184" y="38"/>
                    <a:pt x="190" y="46"/>
                    <a:pt x="200" y="49"/>
                  </a:cubicBezTo>
                  <a:cubicBezTo>
                    <a:pt x="233" y="58"/>
                    <a:pt x="269" y="58"/>
                    <a:pt x="304" y="65"/>
                  </a:cubicBezTo>
                  <a:cubicBezTo>
                    <a:pt x="344" y="92"/>
                    <a:pt x="368" y="145"/>
                    <a:pt x="416" y="161"/>
                  </a:cubicBezTo>
                  <a:cubicBezTo>
                    <a:pt x="478" y="181"/>
                    <a:pt x="535" y="196"/>
                    <a:pt x="600" y="209"/>
                  </a:cubicBezTo>
                  <a:cubicBezTo>
                    <a:pt x="655" y="246"/>
                    <a:pt x="692" y="299"/>
                    <a:pt x="752" y="329"/>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44440" name="Freeform 24"/>
            <p:cNvSpPr>
              <a:spLocks/>
            </p:cNvSpPr>
            <p:nvPr/>
          </p:nvSpPr>
          <p:spPr bwMode="auto">
            <a:xfrm>
              <a:off x="5257730" y="1274763"/>
              <a:ext cx="3047955" cy="3906837"/>
            </a:xfrm>
            <a:custGeom>
              <a:avLst/>
              <a:gdLst/>
              <a:ahLst/>
              <a:cxnLst>
                <a:cxn ang="0">
                  <a:pos x="0" y="645"/>
                </a:cxn>
                <a:cxn ang="0">
                  <a:pos x="160" y="645"/>
                </a:cxn>
                <a:cxn ang="0">
                  <a:pos x="360" y="581"/>
                </a:cxn>
                <a:cxn ang="0">
                  <a:pos x="392" y="557"/>
                </a:cxn>
                <a:cxn ang="0">
                  <a:pos x="440" y="525"/>
                </a:cxn>
                <a:cxn ang="0">
                  <a:pos x="520" y="429"/>
                </a:cxn>
                <a:cxn ang="0">
                  <a:pos x="576" y="325"/>
                </a:cxn>
                <a:cxn ang="0">
                  <a:pos x="656" y="205"/>
                </a:cxn>
                <a:cxn ang="0">
                  <a:pos x="712" y="141"/>
                </a:cxn>
                <a:cxn ang="0">
                  <a:pos x="744" y="101"/>
                </a:cxn>
                <a:cxn ang="0">
                  <a:pos x="848" y="29"/>
                </a:cxn>
                <a:cxn ang="0">
                  <a:pos x="912" y="13"/>
                </a:cxn>
                <a:cxn ang="0">
                  <a:pos x="1128" y="29"/>
                </a:cxn>
                <a:cxn ang="0">
                  <a:pos x="1232" y="165"/>
                </a:cxn>
                <a:cxn ang="0">
                  <a:pos x="1352" y="301"/>
                </a:cxn>
                <a:cxn ang="0">
                  <a:pos x="1376" y="325"/>
                </a:cxn>
                <a:cxn ang="0">
                  <a:pos x="1592" y="397"/>
                </a:cxn>
                <a:cxn ang="0">
                  <a:pos x="1648" y="485"/>
                </a:cxn>
                <a:cxn ang="0">
                  <a:pos x="1664" y="573"/>
                </a:cxn>
                <a:cxn ang="0">
                  <a:pos x="1696" y="621"/>
                </a:cxn>
                <a:cxn ang="0">
                  <a:pos x="1712" y="669"/>
                </a:cxn>
                <a:cxn ang="0">
                  <a:pos x="1720" y="885"/>
                </a:cxn>
                <a:cxn ang="0">
                  <a:pos x="1776" y="941"/>
                </a:cxn>
                <a:cxn ang="0">
                  <a:pos x="1816" y="1013"/>
                </a:cxn>
                <a:cxn ang="0">
                  <a:pos x="1872" y="1245"/>
                </a:cxn>
                <a:cxn ang="0">
                  <a:pos x="1904" y="1301"/>
                </a:cxn>
                <a:cxn ang="0">
                  <a:pos x="1920" y="1349"/>
                </a:cxn>
                <a:cxn ang="0">
                  <a:pos x="1840" y="1565"/>
                </a:cxn>
                <a:cxn ang="0">
                  <a:pos x="1808" y="1613"/>
                </a:cxn>
                <a:cxn ang="0">
                  <a:pos x="1712" y="1661"/>
                </a:cxn>
                <a:cxn ang="0">
                  <a:pos x="1640" y="1693"/>
                </a:cxn>
                <a:cxn ang="0">
                  <a:pos x="1584" y="1741"/>
                </a:cxn>
                <a:cxn ang="0">
                  <a:pos x="1568" y="1765"/>
                </a:cxn>
                <a:cxn ang="0">
                  <a:pos x="1544" y="1781"/>
                </a:cxn>
                <a:cxn ang="0">
                  <a:pos x="1536" y="1805"/>
                </a:cxn>
                <a:cxn ang="0">
                  <a:pos x="1488" y="1901"/>
                </a:cxn>
                <a:cxn ang="0">
                  <a:pos x="1424" y="2189"/>
                </a:cxn>
                <a:cxn ang="0">
                  <a:pos x="1416" y="2213"/>
                </a:cxn>
                <a:cxn ang="0">
                  <a:pos x="1400" y="2237"/>
                </a:cxn>
                <a:cxn ang="0">
                  <a:pos x="1384" y="2285"/>
                </a:cxn>
                <a:cxn ang="0">
                  <a:pos x="1392" y="2461"/>
                </a:cxn>
              </a:cxnLst>
              <a:rect l="0" t="0" r="r" b="b"/>
              <a:pathLst>
                <a:path w="1920" h="2461">
                  <a:moveTo>
                    <a:pt x="0" y="645"/>
                  </a:moveTo>
                  <a:cubicBezTo>
                    <a:pt x="93" y="652"/>
                    <a:pt x="80" y="658"/>
                    <a:pt x="160" y="645"/>
                  </a:cubicBezTo>
                  <a:cubicBezTo>
                    <a:pt x="230" y="633"/>
                    <a:pt x="292" y="594"/>
                    <a:pt x="360" y="581"/>
                  </a:cubicBezTo>
                  <a:cubicBezTo>
                    <a:pt x="370" y="573"/>
                    <a:pt x="381" y="564"/>
                    <a:pt x="392" y="557"/>
                  </a:cubicBezTo>
                  <a:cubicBezTo>
                    <a:pt x="407" y="545"/>
                    <a:pt x="440" y="525"/>
                    <a:pt x="440" y="525"/>
                  </a:cubicBezTo>
                  <a:cubicBezTo>
                    <a:pt x="462" y="490"/>
                    <a:pt x="491" y="457"/>
                    <a:pt x="520" y="429"/>
                  </a:cubicBezTo>
                  <a:cubicBezTo>
                    <a:pt x="533" y="389"/>
                    <a:pt x="546" y="354"/>
                    <a:pt x="576" y="325"/>
                  </a:cubicBezTo>
                  <a:cubicBezTo>
                    <a:pt x="592" y="275"/>
                    <a:pt x="625" y="244"/>
                    <a:pt x="656" y="205"/>
                  </a:cubicBezTo>
                  <a:cubicBezTo>
                    <a:pt x="706" y="140"/>
                    <a:pt x="665" y="171"/>
                    <a:pt x="712" y="141"/>
                  </a:cubicBezTo>
                  <a:cubicBezTo>
                    <a:pt x="725" y="99"/>
                    <a:pt x="709" y="131"/>
                    <a:pt x="744" y="101"/>
                  </a:cubicBezTo>
                  <a:cubicBezTo>
                    <a:pt x="788" y="61"/>
                    <a:pt x="793" y="47"/>
                    <a:pt x="848" y="29"/>
                  </a:cubicBezTo>
                  <a:cubicBezTo>
                    <a:pt x="868" y="22"/>
                    <a:pt x="912" y="13"/>
                    <a:pt x="912" y="13"/>
                  </a:cubicBezTo>
                  <a:cubicBezTo>
                    <a:pt x="984" y="16"/>
                    <a:pt x="1061" y="0"/>
                    <a:pt x="1128" y="29"/>
                  </a:cubicBezTo>
                  <a:cubicBezTo>
                    <a:pt x="1184" y="53"/>
                    <a:pt x="1205" y="116"/>
                    <a:pt x="1232" y="165"/>
                  </a:cubicBezTo>
                  <a:cubicBezTo>
                    <a:pt x="1264" y="222"/>
                    <a:pt x="1302" y="259"/>
                    <a:pt x="1352" y="301"/>
                  </a:cubicBezTo>
                  <a:cubicBezTo>
                    <a:pt x="1360" y="308"/>
                    <a:pt x="1366" y="319"/>
                    <a:pt x="1376" y="325"/>
                  </a:cubicBezTo>
                  <a:cubicBezTo>
                    <a:pt x="1443" y="362"/>
                    <a:pt x="1526" y="353"/>
                    <a:pt x="1592" y="397"/>
                  </a:cubicBezTo>
                  <a:cubicBezTo>
                    <a:pt x="1605" y="436"/>
                    <a:pt x="1632" y="437"/>
                    <a:pt x="1648" y="485"/>
                  </a:cubicBezTo>
                  <a:cubicBezTo>
                    <a:pt x="1649" y="498"/>
                    <a:pt x="1652" y="551"/>
                    <a:pt x="1664" y="573"/>
                  </a:cubicBezTo>
                  <a:cubicBezTo>
                    <a:pt x="1673" y="589"/>
                    <a:pt x="1689" y="602"/>
                    <a:pt x="1696" y="621"/>
                  </a:cubicBezTo>
                  <a:cubicBezTo>
                    <a:pt x="1701" y="637"/>
                    <a:pt x="1712" y="669"/>
                    <a:pt x="1712" y="669"/>
                  </a:cubicBezTo>
                  <a:cubicBezTo>
                    <a:pt x="1714" y="741"/>
                    <a:pt x="1715" y="813"/>
                    <a:pt x="1720" y="885"/>
                  </a:cubicBezTo>
                  <a:cubicBezTo>
                    <a:pt x="1721" y="911"/>
                    <a:pt x="1776" y="941"/>
                    <a:pt x="1776" y="941"/>
                  </a:cubicBezTo>
                  <a:cubicBezTo>
                    <a:pt x="1812" y="996"/>
                    <a:pt x="1801" y="970"/>
                    <a:pt x="1816" y="1013"/>
                  </a:cubicBezTo>
                  <a:cubicBezTo>
                    <a:pt x="1822" y="1100"/>
                    <a:pt x="1829" y="1170"/>
                    <a:pt x="1872" y="1245"/>
                  </a:cubicBezTo>
                  <a:cubicBezTo>
                    <a:pt x="1882" y="1263"/>
                    <a:pt x="1895" y="1281"/>
                    <a:pt x="1904" y="1301"/>
                  </a:cubicBezTo>
                  <a:cubicBezTo>
                    <a:pt x="1910" y="1316"/>
                    <a:pt x="1920" y="1349"/>
                    <a:pt x="1920" y="1349"/>
                  </a:cubicBezTo>
                  <a:cubicBezTo>
                    <a:pt x="1909" y="1431"/>
                    <a:pt x="1886" y="1495"/>
                    <a:pt x="1840" y="1565"/>
                  </a:cubicBezTo>
                  <a:cubicBezTo>
                    <a:pt x="1829" y="1581"/>
                    <a:pt x="1826" y="1606"/>
                    <a:pt x="1808" y="1613"/>
                  </a:cubicBezTo>
                  <a:cubicBezTo>
                    <a:pt x="1773" y="1624"/>
                    <a:pt x="1744" y="1646"/>
                    <a:pt x="1712" y="1661"/>
                  </a:cubicBezTo>
                  <a:cubicBezTo>
                    <a:pt x="1670" y="1679"/>
                    <a:pt x="1669" y="1667"/>
                    <a:pt x="1640" y="1693"/>
                  </a:cubicBezTo>
                  <a:cubicBezTo>
                    <a:pt x="1572" y="1751"/>
                    <a:pt x="1639" y="1704"/>
                    <a:pt x="1584" y="1741"/>
                  </a:cubicBezTo>
                  <a:cubicBezTo>
                    <a:pt x="1578" y="1749"/>
                    <a:pt x="1574" y="1758"/>
                    <a:pt x="1568" y="1765"/>
                  </a:cubicBezTo>
                  <a:cubicBezTo>
                    <a:pt x="1561" y="1771"/>
                    <a:pt x="1550" y="1773"/>
                    <a:pt x="1544" y="1781"/>
                  </a:cubicBezTo>
                  <a:cubicBezTo>
                    <a:pt x="1538" y="1787"/>
                    <a:pt x="1539" y="1797"/>
                    <a:pt x="1536" y="1805"/>
                  </a:cubicBezTo>
                  <a:cubicBezTo>
                    <a:pt x="1519" y="1837"/>
                    <a:pt x="1499" y="1866"/>
                    <a:pt x="1488" y="1901"/>
                  </a:cubicBezTo>
                  <a:cubicBezTo>
                    <a:pt x="1483" y="1963"/>
                    <a:pt x="1487" y="2146"/>
                    <a:pt x="1424" y="2189"/>
                  </a:cubicBezTo>
                  <a:cubicBezTo>
                    <a:pt x="1421" y="2197"/>
                    <a:pt x="1419" y="2205"/>
                    <a:pt x="1416" y="2213"/>
                  </a:cubicBezTo>
                  <a:cubicBezTo>
                    <a:pt x="1411" y="2221"/>
                    <a:pt x="1403" y="2228"/>
                    <a:pt x="1400" y="2237"/>
                  </a:cubicBezTo>
                  <a:cubicBezTo>
                    <a:pt x="1393" y="2252"/>
                    <a:pt x="1384" y="2285"/>
                    <a:pt x="1384" y="2285"/>
                  </a:cubicBezTo>
                  <a:cubicBezTo>
                    <a:pt x="1394" y="2407"/>
                    <a:pt x="1392" y="2348"/>
                    <a:pt x="1392" y="2461"/>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44441" name="Freeform 25"/>
            <p:cNvSpPr>
              <a:spLocks/>
            </p:cNvSpPr>
            <p:nvPr/>
          </p:nvSpPr>
          <p:spPr bwMode="auto">
            <a:xfrm>
              <a:off x="749297" y="3721100"/>
              <a:ext cx="1981171" cy="1752600"/>
            </a:xfrm>
            <a:custGeom>
              <a:avLst/>
              <a:gdLst/>
              <a:ahLst/>
              <a:cxnLst>
                <a:cxn ang="0">
                  <a:pos x="0" y="0"/>
                </a:cxn>
                <a:cxn ang="0">
                  <a:pos x="72" y="32"/>
                </a:cxn>
                <a:cxn ang="0">
                  <a:pos x="136" y="96"/>
                </a:cxn>
                <a:cxn ang="0">
                  <a:pos x="184" y="192"/>
                </a:cxn>
                <a:cxn ang="0">
                  <a:pos x="216" y="240"/>
                </a:cxn>
                <a:cxn ang="0">
                  <a:pos x="248" y="312"/>
                </a:cxn>
                <a:cxn ang="0">
                  <a:pos x="376" y="480"/>
                </a:cxn>
                <a:cxn ang="0">
                  <a:pos x="408" y="576"/>
                </a:cxn>
                <a:cxn ang="0">
                  <a:pos x="416" y="600"/>
                </a:cxn>
                <a:cxn ang="0">
                  <a:pos x="488" y="648"/>
                </a:cxn>
                <a:cxn ang="0">
                  <a:pos x="512" y="672"/>
                </a:cxn>
                <a:cxn ang="0">
                  <a:pos x="592" y="712"/>
                </a:cxn>
                <a:cxn ang="0">
                  <a:pos x="672" y="768"/>
                </a:cxn>
                <a:cxn ang="0">
                  <a:pos x="816" y="952"/>
                </a:cxn>
                <a:cxn ang="0">
                  <a:pos x="1080" y="1104"/>
                </a:cxn>
                <a:cxn ang="0">
                  <a:pos x="1248" y="1096"/>
                </a:cxn>
              </a:cxnLst>
              <a:rect l="0" t="0" r="r" b="b"/>
              <a:pathLst>
                <a:path w="1248" h="1104">
                  <a:moveTo>
                    <a:pt x="0" y="0"/>
                  </a:moveTo>
                  <a:cubicBezTo>
                    <a:pt x="34" y="11"/>
                    <a:pt x="46" y="10"/>
                    <a:pt x="72" y="32"/>
                  </a:cubicBezTo>
                  <a:cubicBezTo>
                    <a:pt x="97" y="53"/>
                    <a:pt x="108" y="77"/>
                    <a:pt x="136" y="96"/>
                  </a:cubicBezTo>
                  <a:cubicBezTo>
                    <a:pt x="156" y="126"/>
                    <a:pt x="166" y="160"/>
                    <a:pt x="184" y="192"/>
                  </a:cubicBezTo>
                  <a:cubicBezTo>
                    <a:pt x="193" y="208"/>
                    <a:pt x="209" y="221"/>
                    <a:pt x="216" y="240"/>
                  </a:cubicBezTo>
                  <a:cubicBezTo>
                    <a:pt x="223" y="262"/>
                    <a:pt x="235" y="292"/>
                    <a:pt x="248" y="312"/>
                  </a:cubicBezTo>
                  <a:cubicBezTo>
                    <a:pt x="283" y="364"/>
                    <a:pt x="355" y="418"/>
                    <a:pt x="376" y="480"/>
                  </a:cubicBezTo>
                  <a:cubicBezTo>
                    <a:pt x="386" y="512"/>
                    <a:pt x="397" y="544"/>
                    <a:pt x="408" y="576"/>
                  </a:cubicBezTo>
                  <a:cubicBezTo>
                    <a:pt x="410" y="584"/>
                    <a:pt x="408" y="595"/>
                    <a:pt x="416" y="600"/>
                  </a:cubicBezTo>
                  <a:cubicBezTo>
                    <a:pt x="440" y="616"/>
                    <a:pt x="467" y="627"/>
                    <a:pt x="488" y="648"/>
                  </a:cubicBezTo>
                  <a:cubicBezTo>
                    <a:pt x="496" y="656"/>
                    <a:pt x="502" y="665"/>
                    <a:pt x="512" y="672"/>
                  </a:cubicBezTo>
                  <a:cubicBezTo>
                    <a:pt x="535" y="687"/>
                    <a:pt x="568" y="694"/>
                    <a:pt x="592" y="712"/>
                  </a:cubicBezTo>
                  <a:cubicBezTo>
                    <a:pt x="624" y="736"/>
                    <a:pt x="633" y="755"/>
                    <a:pt x="672" y="768"/>
                  </a:cubicBezTo>
                  <a:cubicBezTo>
                    <a:pt x="712" y="829"/>
                    <a:pt x="753" y="910"/>
                    <a:pt x="816" y="952"/>
                  </a:cubicBezTo>
                  <a:cubicBezTo>
                    <a:pt x="882" y="1052"/>
                    <a:pt x="963" y="1084"/>
                    <a:pt x="1080" y="1104"/>
                  </a:cubicBezTo>
                  <a:cubicBezTo>
                    <a:pt x="1237" y="1095"/>
                    <a:pt x="1181" y="1096"/>
                    <a:pt x="1248" y="1096"/>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44442" name="Freeform 26"/>
            <p:cNvSpPr>
              <a:spLocks/>
            </p:cNvSpPr>
            <p:nvPr/>
          </p:nvSpPr>
          <p:spPr bwMode="auto">
            <a:xfrm>
              <a:off x="2387573" y="3619500"/>
              <a:ext cx="2324066" cy="952500"/>
            </a:xfrm>
            <a:custGeom>
              <a:avLst/>
              <a:gdLst/>
              <a:ahLst/>
              <a:cxnLst>
                <a:cxn ang="0">
                  <a:pos x="0" y="472"/>
                </a:cxn>
                <a:cxn ang="0">
                  <a:pos x="240" y="416"/>
                </a:cxn>
                <a:cxn ang="0">
                  <a:pos x="312" y="392"/>
                </a:cxn>
                <a:cxn ang="0">
                  <a:pos x="408" y="336"/>
                </a:cxn>
                <a:cxn ang="0">
                  <a:pos x="480" y="264"/>
                </a:cxn>
                <a:cxn ang="0">
                  <a:pos x="528" y="184"/>
                </a:cxn>
                <a:cxn ang="0">
                  <a:pos x="552" y="136"/>
                </a:cxn>
                <a:cxn ang="0">
                  <a:pos x="656" y="72"/>
                </a:cxn>
                <a:cxn ang="0">
                  <a:pos x="760" y="0"/>
                </a:cxn>
                <a:cxn ang="0">
                  <a:pos x="888" y="24"/>
                </a:cxn>
                <a:cxn ang="0">
                  <a:pos x="960" y="112"/>
                </a:cxn>
                <a:cxn ang="0">
                  <a:pos x="1112" y="320"/>
                </a:cxn>
                <a:cxn ang="0">
                  <a:pos x="1144" y="360"/>
                </a:cxn>
                <a:cxn ang="0">
                  <a:pos x="1200" y="456"/>
                </a:cxn>
                <a:cxn ang="0">
                  <a:pos x="1320" y="536"/>
                </a:cxn>
                <a:cxn ang="0">
                  <a:pos x="1416" y="584"/>
                </a:cxn>
                <a:cxn ang="0">
                  <a:pos x="1464" y="600"/>
                </a:cxn>
              </a:cxnLst>
              <a:rect l="0" t="0" r="r" b="b"/>
              <a:pathLst>
                <a:path w="1464" h="600">
                  <a:moveTo>
                    <a:pt x="0" y="472"/>
                  </a:moveTo>
                  <a:cubicBezTo>
                    <a:pt x="77" y="446"/>
                    <a:pt x="161" y="442"/>
                    <a:pt x="240" y="416"/>
                  </a:cubicBezTo>
                  <a:cubicBezTo>
                    <a:pt x="260" y="409"/>
                    <a:pt x="293" y="404"/>
                    <a:pt x="312" y="392"/>
                  </a:cubicBezTo>
                  <a:cubicBezTo>
                    <a:pt x="343" y="370"/>
                    <a:pt x="379" y="364"/>
                    <a:pt x="408" y="336"/>
                  </a:cubicBezTo>
                  <a:cubicBezTo>
                    <a:pt x="433" y="310"/>
                    <a:pt x="450" y="283"/>
                    <a:pt x="480" y="264"/>
                  </a:cubicBezTo>
                  <a:cubicBezTo>
                    <a:pt x="493" y="236"/>
                    <a:pt x="518" y="213"/>
                    <a:pt x="528" y="184"/>
                  </a:cubicBezTo>
                  <a:cubicBezTo>
                    <a:pt x="533" y="166"/>
                    <a:pt x="537" y="148"/>
                    <a:pt x="552" y="136"/>
                  </a:cubicBezTo>
                  <a:cubicBezTo>
                    <a:pt x="583" y="108"/>
                    <a:pt x="624" y="98"/>
                    <a:pt x="656" y="72"/>
                  </a:cubicBezTo>
                  <a:cubicBezTo>
                    <a:pt x="690" y="43"/>
                    <a:pt x="716" y="14"/>
                    <a:pt x="760" y="0"/>
                  </a:cubicBezTo>
                  <a:cubicBezTo>
                    <a:pt x="807" y="5"/>
                    <a:pt x="843" y="9"/>
                    <a:pt x="888" y="24"/>
                  </a:cubicBezTo>
                  <a:cubicBezTo>
                    <a:pt x="899" y="59"/>
                    <a:pt x="936" y="81"/>
                    <a:pt x="960" y="112"/>
                  </a:cubicBezTo>
                  <a:cubicBezTo>
                    <a:pt x="1013" y="180"/>
                    <a:pt x="1037" y="270"/>
                    <a:pt x="1112" y="320"/>
                  </a:cubicBezTo>
                  <a:cubicBezTo>
                    <a:pt x="1132" y="380"/>
                    <a:pt x="1102" y="308"/>
                    <a:pt x="1144" y="360"/>
                  </a:cubicBezTo>
                  <a:cubicBezTo>
                    <a:pt x="1157" y="377"/>
                    <a:pt x="1178" y="441"/>
                    <a:pt x="1200" y="456"/>
                  </a:cubicBezTo>
                  <a:cubicBezTo>
                    <a:pt x="1241" y="483"/>
                    <a:pt x="1275" y="513"/>
                    <a:pt x="1320" y="536"/>
                  </a:cubicBezTo>
                  <a:cubicBezTo>
                    <a:pt x="1351" y="551"/>
                    <a:pt x="1384" y="569"/>
                    <a:pt x="1416" y="584"/>
                  </a:cubicBezTo>
                  <a:cubicBezTo>
                    <a:pt x="1431" y="590"/>
                    <a:pt x="1464" y="600"/>
                    <a:pt x="1464" y="600"/>
                  </a:cubicBezTo>
                </a:path>
              </a:pathLst>
            </a:custGeom>
            <a:noFill/>
            <a:ln w="76200" cap="flat" cmpd="sng">
              <a:solidFill>
                <a:srgbClr val="C60C15"/>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4358" name="Text Box 48"/>
            <p:cNvSpPr txBox="1">
              <a:spLocks noChangeArrowheads="1"/>
            </p:cNvSpPr>
            <p:nvPr/>
          </p:nvSpPr>
          <p:spPr bwMode="auto">
            <a:xfrm>
              <a:off x="8718550" y="90488"/>
              <a:ext cx="2824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444466" name="Text Box 50"/>
            <p:cNvSpPr txBox="1">
              <a:spLocks noChangeArrowheads="1"/>
            </p:cNvSpPr>
            <p:nvPr/>
          </p:nvSpPr>
          <p:spPr bwMode="auto">
            <a:xfrm>
              <a:off x="615731" y="301515"/>
              <a:ext cx="4764088" cy="769441"/>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4400" dirty="0">
                  <a:ln>
                    <a:solidFill>
                      <a:srgbClr val="FFFF00"/>
                    </a:solidFill>
                  </a:ln>
                  <a:solidFill>
                    <a:srgbClr val="FFFF00"/>
                  </a:solidFill>
                  <a:latin typeface="Kruti Dev 010" pitchFamily="2" charset="0"/>
                  <a:ea typeface="+mn-ea"/>
                  <a:cs typeface="+mn-cs"/>
                </a:rPr>
                <a:t>v/;;u </a:t>
              </a:r>
              <a:r>
                <a:rPr lang="en-US" sz="4400" dirty="0">
                  <a:ln>
                    <a:solidFill>
                      <a:srgbClr val="FFFF00"/>
                    </a:solidFill>
                  </a:ln>
                  <a:solidFill>
                    <a:srgbClr val="FFFF00"/>
                  </a:solidFill>
                  <a:latin typeface="Kruti Dev 010" pitchFamily="2" charset="0"/>
                  <a:ea typeface="+mn-ea"/>
                  <a:cs typeface="+mn-cs"/>
                </a:rPr>
                <a:t>lgk;d </a:t>
              </a:r>
              <a:r>
                <a:rPr lang="en-US" sz="4400" dirty="0">
                  <a:ln>
                    <a:solidFill>
                      <a:srgbClr val="FFFF00"/>
                    </a:solidFill>
                  </a:ln>
                  <a:solidFill>
                    <a:srgbClr val="FFFF00"/>
                  </a:solidFill>
                  <a:latin typeface="Kruti Dev 010"/>
                  <a:ea typeface="+mn-ea"/>
                  <a:cs typeface="+mn-cs"/>
                </a:rPr>
                <a:t>‡</a:t>
              </a:r>
              <a:endParaRPr lang="en-US" sz="4400" dirty="0">
                <a:ln>
                  <a:solidFill>
                    <a:srgbClr val="FFFF00"/>
                  </a:solidFill>
                </a:ln>
                <a:solidFill>
                  <a:srgbClr val="FFFF00"/>
                </a:solidFill>
                <a:latin typeface="Kruti Dev 010" pitchFamily="2" charset="0"/>
                <a:ea typeface="+mn-ea"/>
                <a:cs typeface="+mn-cs"/>
              </a:endParaRPr>
            </a:p>
          </p:txBody>
        </p:sp>
        <p:sp>
          <p:nvSpPr>
            <p:cNvPr id="14360" name="Text Box 64"/>
            <p:cNvSpPr txBox="1">
              <a:spLocks noChangeArrowheads="1"/>
            </p:cNvSpPr>
            <p:nvPr/>
          </p:nvSpPr>
          <p:spPr bwMode="auto">
            <a:xfrm>
              <a:off x="8578850" y="6465888"/>
              <a:ext cx="2728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latin typeface="Kruti Dev 010" charset="0"/>
                </a:rPr>
                <a:t>1</a:t>
              </a:r>
              <a:endParaRPr lang="en-US" b="0">
                <a:solidFill>
                  <a:srgbClr val="FFFFFF"/>
                </a:solidFill>
                <a:latin typeface="Kruti Dev 010" charset="0"/>
              </a:endParaRPr>
            </a:p>
          </p:txBody>
        </p:sp>
        <p:sp>
          <p:nvSpPr>
            <p:cNvPr id="444481" name="Rectangle 65"/>
            <p:cNvSpPr>
              <a:spLocks noChangeArrowheads="1"/>
            </p:cNvSpPr>
            <p:nvPr/>
          </p:nvSpPr>
          <p:spPr bwMode="auto">
            <a:xfrm>
              <a:off x="8091376" y="6524625"/>
              <a:ext cx="293683"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13</a:t>
              </a:r>
            </a:p>
          </p:txBody>
        </p:sp>
        <p:sp>
          <p:nvSpPr>
            <p:cNvPr id="52" name="Text Box 36"/>
            <p:cNvSpPr txBox="1">
              <a:spLocks noChangeArrowheads="1"/>
            </p:cNvSpPr>
            <p:nvPr/>
          </p:nvSpPr>
          <p:spPr bwMode="auto">
            <a:xfrm>
              <a:off x="1951017" y="2132013"/>
              <a:ext cx="6134009" cy="2309812"/>
            </a:xfrm>
            <a:prstGeom prst="rect">
              <a:avLst/>
            </a:prstGeom>
            <a:noFill/>
            <a:ln w="12700">
              <a:noFill/>
              <a:miter lim="800000"/>
              <a:headEnd/>
              <a:tailEnd/>
            </a:ln>
            <a:effectLst>
              <a:outerShdw blurRad="63500" dist="81320" dir="2319588" algn="ctr" rotWithShape="0">
                <a:srgbClr val="003366">
                  <a:alpha val="74998"/>
                </a:srgbClr>
              </a:outerShdw>
            </a:effectLst>
          </p:spPr>
          <p:txBody>
            <a:bodyPr>
              <a:spAutoFit/>
            </a:bodyPr>
            <a:lstStyle/>
            <a:p>
              <a:pPr>
                <a:spcBef>
                  <a:spcPts val="0"/>
                </a:spcBef>
                <a:defRPr/>
              </a:pPr>
              <a:r>
                <a:rPr lang="en-US" sz="4800" dirty="0">
                  <a:solidFill>
                    <a:srgbClr val="C60C15"/>
                  </a:solidFill>
                  <a:latin typeface="Kruti Dev 010" pitchFamily="2" charset="0"/>
                  <a:ea typeface="+mn-ea"/>
                  <a:cs typeface="+mn-cs"/>
                </a:rPr>
                <a:t>fldanj </a:t>
              </a:r>
            </a:p>
            <a:p>
              <a:pPr>
                <a:spcBef>
                  <a:spcPts val="0"/>
                </a:spcBef>
                <a:defRPr/>
              </a:pPr>
              <a:r>
                <a:rPr lang="en-US" sz="4800" dirty="0">
                  <a:solidFill>
                    <a:srgbClr val="C60C15"/>
                  </a:solidFill>
                  <a:latin typeface="Kruti Dev 010" pitchFamily="2" charset="0"/>
                  <a:ea typeface="+mn-ea"/>
                  <a:cs typeface="+mn-cs"/>
                </a:rPr>
                <a:t>     dk </a:t>
              </a:r>
            </a:p>
            <a:p>
              <a:pPr>
                <a:spcBef>
                  <a:spcPts val="0"/>
                </a:spcBef>
                <a:defRPr/>
              </a:pPr>
              <a:r>
                <a:rPr lang="en-US" sz="4800" dirty="0">
                  <a:solidFill>
                    <a:srgbClr val="C60C15"/>
                  </a:solidFill>
                  <a:latin typeface="Kruti Dev 010" pitchFamily="2" charset="0"/>
                  <a:ea typeface="+mn-ea"/>
                  <a:cs typeface="+mn-cs"/>
                </a:rPr>
                <a:t>	   lkezkT;</a:t>
              </a:r>
            </a:p>
          </p:txBody>
        </p:sp>
        <p:grpSp>
          <p:nvGrpSpPr>
            <p:cNvPr id="14363" name="Group 58"/>
            <p:cNvGrpSpPr>
              <a:grpSpLocks/>
            </p:cNvGrpSpPr>
            <p:nvPr/>
          </p:nvGrpSpPr>
          <p:grpSpPr bwMode="auto">
            <a:xfrm>
              <a:off x="911992" y="2126649"/>
              <a:ext cx="2239963" cy="2444750"/>
              <a:chOff x="1366" y="377"/>
              <a:chExt cx="3012" cy="3426"/>
            </a:xfrm>
          </p:grpSpPr>
          <p:sp>
            <p:nvSpPr>
              <p:cNvPr id="14376" name="Rectangle 60"/>
              <p:cNvSpPr>
                <a:spLocks noChangeArrowheads="1"/>
              </p:cNvSpPr>
              <p:nvPr/>
            </p:nvSpPr>
            <p:spPr bwMode="auto">
              <a:xfrm>
                <a:off x="1586" y="886"/>
                <a:ext cx="47" cy="47"/>
              </a:xfrm>
              <a:prstGeom prst="rect">
                <a:avLst/>
              </a:prstGeom>
              <a:solidFill>
                <a:srgbClr val="011B6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a:latin typeface="Kruti Dev 010" charset="0"/>
                </a:endParaRPr>
              </a:p>
            </p:txBody>
          </p:sp>
          <p:sp>
            <p:nvSpPr>
              <p:cNvPr id="14377" name="Rectangle 61"/>
              <p:cNvSpPr>
                <a:spLocks noChangeArrowheads="1"/>
              </p:cNvSpPr>
              <p:nvPr/>
            </p:nvSpPr>
            <p:spPr bwMode="auto">
              <a:xfrm>
                <a:off x="1786" y="758"/>
                <a:ext cx="95" cy="111"/>
              </a:xfrm>
              <a:prstGeom prst="rect">
                <a:avLst/>
              </a:prstGeom>
              <a:solidFill>
                <a:srgbClr val="011A5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a:latin typeface="Kruti Dev 010" charset="0"/>
                </a:endParaRPr>
              </a:p>
            </p:txBody>
          </p:sp>
          <p:pic>
            <p:nvPicPr>
              <p:cNvPr id="444475" name="Picture 59"/>
              <p:cNvPicPr>
                <a:picLocks noChangeAspect="1" noChangeArrowheads="1"/>
              </p:cNvPicPr>
              <p:nvPr/>
            </p:nvPicPr>
            <p:blipFill>
              <a:blip r:embed="rId4"/>
              <a:srcRect l="30859" t="23438" r="23657" b="7552"/>
              <a:stretch>
                <a:fillRect/>
              </a:stretch>
            </p:blipFill>
            <p:spPr bwMode="auto">
              <a:xfrm>
                <a:off x="1365" y="378"/>
                <a:ext cx="3014" cy="3426"/>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grpSp>
          <p:nvGrpSpPr>
            <p:cNvPr id="14364" name="Group 44"/>
            <p:cNvGrpSpPr>
              <a:grpSpLocks/>
            </p:cNvGrpSpPr>
            <p:nvPr/>
          </p:nvGrpSpPr>
          <p:grpSpPr bwMode="auto">
            <a:xfrm>
              <a:off x="7931150" y="3414713"/>
              <a:ext cx="984250" cy="565150"/>
              <a:chOff x="7931150" y="3414713"/>
              <a:chExt cx="984250" cy="565150"/>
            </a:xfrm>
          </p:grpSpPr>
          <p:sp>
            <p:nvSpPr>
              <p:cNvPr id="14369"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4370"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4371"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14372"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73"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74" name="Rectangle 44"/>
              <p:cNvSpPr>
                <a:spLocks noChangeArrowheads="1"/>
              </p:cNvSpPr>
              <p:nvPr/>
            </p:nvSpPr>
            <p:spPr bwMode="auto">
              <a:xfrm>
                <a:off x="7931150" y="3568700"/>
                <a:ext cx="96981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fladnj ;wukuh</a:t>
                </a:r>
              </a:p>
            </p:txBody>
          </p:sp>
          <p:sp>
            <p:nvSpPr>
              <p:cNvPr id="14375" name="Rectangle 45"/>
              <p:cNvSpPr>
                <a:spLocks noChangeArrowheads="1"/>
              </p:cNvSpPr>
              <p:nvPr/>
            </p:nvSpPr>
            <p:spPr bwMode="auto">
              <a:xfrm>
                <a:off x="7970838" y="3414713"/>
                <a:ext cx="69249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'kkafrdky</a:t>
                </a:r>
              </a:p>
            </p:txBody>
          </p:sp>
        </p:grpSp>
        <p:sp>
          <p:nvSpPr>
            <p:cNvPr id="48" name="Text Box 5"/>
            <p:cNvSpPr txBox="1">
              <a:spLocks noChangeArrowheads="1"/>
            </p:cNvSpPr>
            <p:nvPr/>
          </p:nvSpPr>
          <p:spPr bwMode="auto">
            <a:xfrm>
              <a:off x="6244407" y="2174877"/>
              <a:ext cx="1633539" cy="841690"/>
            </a:xfrm>
            <a:prstGeom prst="rect">
              <a:avLst/>
            </a:prstGeom>
            <a:noFill/>
            <a:ln>
              <a:noFill/>
            </a:ln>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eaLnBrk="1" fontAlgn="auto" hangingPunct="1">
                <a:spcBef>
                  <a:spcPts val="2250"/>
                </a:spcBef>
                <a:spcAft>
                  <a:spcPts val="0"/>
                </a:spcAft>
                <a:buClr>
                  <a:srgbClr val="0033CC"/>
                </a:buClr>
                <a:defRPr/>
              </a:pPr>
              <a:r>
                <a:rPr lang="en-GB" sz="4800" kern="0" dirty="0" smtClean="0">
                  <a:ln>
                    <a:solidFill>
                      <a:srgbClr val="0066FF"/>
                    </a:solidFill>
                  </a:ln>
                  <a:solidFill>
                    <a:srgbClr val="0033CC"/>
                  </a:solidFill>
                  <a:effectLst>
                    <a:glow rad="152400">
                      <a:srgbClr val="FFFFFF"/>
                    </a:glow>
                  </a:effectLst>
                  <a:latin typeface="Kruti Dev 010" pitchFamily="2" charset="0"/>
                </a:rPr>
                <a:t>,f'k;k</a:t>
              </a:r>
            </a:p>
          </p:txBody>
        </p:sp>
        <p:grpSp>
          <p:nvGrpSpPr>
            <p:cNvPr id="14366" name="Group 68"/>
            <p:cNvGrpSpPr>
              <a:grpSpLocks/>
            </p:cNvGrpSpPr>
            <p:nvPr/>
          </p:nvGrpSpPr>
          <p:grpSpPr bwMode="auto">
            <a:xfrm>
              <a:off x="4892620" y="1230315"/>
              <a:ext cx="3794124" cy="2617788"/>
              <a:chOff x="2933" y="1063"/>
              <a:chExt cx="2390" cy="1649"/>
            </a:xfrm>
          </p:grpSpPr>
          <p:sp>
            <p:nvSpPr>
              <p:cNvPr id="444472" name="Rectangle 56"/>
              <p:cNvSpPr>
                <a:spLocks noChangeArrowheads="1"/>
              </p:cNvSpPr>
              <p:nvPr/>
            </p:nvSpPr>
            <p:spPr bwMode="auto">
              <a:xfrm>
                <a:off x="3003" y="1063"/>
                <a:ext cx="2163" cy="1649"/>
              </a:xfrm>
              <a:prstGeom prst="rect">
                <a:avLst/>
              </a:prstGeom>
              <a:solidFill>
                <a:srgbClr val="263555"/>
              </a:solidFill>
              <a:ln w="76200">
                <a:solidFill>
                  <a:schemeClr val="accent2"/>
                </a:solidFill>
                <a:miter lim="800000"/>
                <a:headEnd/>
                <a:tailEnd/>
              </a:ln>
              <a:effectLst>
                <a:outerShdw blurRad="63500" dist="89803" dir="2700000" algn="ctr" rotWithShape="0">
                  <a:schemeClr val="bg2">
                    <a:alpha val="74998"/>
                  </a:schemeClr>
                </a:outerShdw>
              </a:effectLst>
            </p:spPr>
            <p:txBody>
              <a:bodyPr wrap="none" anchor="ctr"/>
              <a:lstStyle/>
              <a:p>
                <a:pPr algn="ctr">
                  <a:defRPr/>
                </a:pPr>
                <a:endParaRPr lang="en-US" dirty="0">
                  <a:solidFill>
                    <a:schemeClr val="tx1"/>
                  </a:solidFill>
                  <a:latin typeface="Kruti Dev 010" pitchFamily="2" charset="0"/>
                  <a:ea typeface="+mn-ea"/>
                  <a:cs typeface="+mn-cs"/>
                </a:endParaRPr>
              </a:p>
            </p:txBody>
          </p:sp>
          <p:sp>
            <p:nvSpPr>
              <p:cNvPr id="444478" name="Text Box 62"/>
              <p:cNvSpPr txBox="1">
                <a:spLocks noChangeArrowheads="1"/>
              </p:cNvSpPr>
              <p:nvPr/>
            </p:nvSpPr>
            <p:spPr bwMode="auto">
              <a:xfrm>
                <a:off x="2933" y="1065"/>
                <a:ext cx="2390" cy="13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400" dirty="0">
                    <a:ln>
                      <a:solidFill>
                        <a:srgbClr val="FFFF00"/>
                      </a:solidFill>
                    </a:ln>
                    <a:solidFill>
                      <a:srgbClr val="FFEA18"/>
                    </a:solidFill>
                    <a:effectLst>
                      <a:outerShdw blurRad="38100" dist="38100" dir="2700000" algn="tl">
                        <a:srgbClr val="000000">
                          <a:alpha val="43137"/>
                        </a:srgbClr>
                      </a:outerShdw>
                    </a:effectLst>
                    <a:latin typeface="Kruti Dev 010" pitchFamily="2" charset="0"/>
                    <a:ea typeface="+mn-ea"/>
                    <a:cs typeface="+mn-cs"/>
                  </a:rPr>
                  <a:t>ckbZcy ds nksuksa Hkkxksa ds e/; dk ?kVukØe nsf[k;s</a:t>
                </a:r>
              </a:p>
            </p:txBody>
          </p:sp>
        </p:gr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2" name="Text Box 6"/>
          <p:cNvSpPr txBox="1">
            <a:spLocks noChangeArrowheads="1"/>
          </p:cNvSpPr>
          <p:nvPr/>
        </p:nvSpPr>
        <p:spPr bwMode="auto">
          <a:xfrm>
            <a:off x="2109788" y="657225"/>
            <a:ext cx="6451600" cy="95410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tabLst>
                <a:tab pos="3489325" algn="l"/>
              </a:tabLst>
              <a:defRPr/>
            </a:pPr>
            <a:r>
              <a:rPr lang="en-US" sz="2800" dirty="0">
                <a:ln>
                  <a:solidFill>
                    <a:srgbClr val="FFFF00"/>
                  </a:solidFill>
                </a:ln>
                <a:solidFill>
                  <a:srgbClr val="FFFF00"/>
                </a:solidFill>
                <a:latin typeface="Kruti Dev 010" pitchFamily="2" charset="0"/>
                <a:ea typeface="+mn-ea"/>
                <a:cs typeface="+mn-cs"/>
              </a:rPr>
              <a:t>fldanj dh e`R;q ---- </a:t>
            </a:r>
            <a:r>
              <a:rPr lang="en-US" sz="2800" dirty="0">
                <a:ln>
                  <a:solidFill>
                    <a:srgbClr val="FFFF00"/>
                  </a:solidFill>
                </a:ln>
                <a:solidFill>
                  <a:srgbClr val="FFFF00"/>
                </a:solidFill>
                <a:latin typeface="Kruti Dev 010" pitchFamily="2" charset="0"/>
                <a:ea typeface="+mn-ea"/>
                <a:cs typeface="+mn-cs"/>
              </a:rPr>
              <a:t>…</a:t>
            </a:r>
            <a:r>
              <a:rPr lang="en-US" sz="2800" dirty="0">
                <a:ln>
                  <a:solidFill>
                    <a:srgbClr val="FFFF00"/>
                  </a:solidFill>
                </a:ln>
                <a:solidFill>
                  <a:srgbClr val="FFFF00"/>
                </a:solidFill>
                <a:latin typeface="Kruti Dev 010"/>
                <a:ea typeface="+mn-ea"/>
                <a:cs typeface="+mn-cs"/>
              </a:rPr>
              <a:t>…</a:t>
            </a:r>
            <a:r>
              <a:rPr lang="en-US" sz="2800" dirty="0">
                <a:ln>
                  <a:solidFill>
                    <a:srgbClr val="FFFF00"/>
                  </a:solidFill>
                </a:ln>
                <a:solidFill>
                  <a:srgbClr val="FFFF00"/>
                </a:solidFill>
                <a:latin typeface="Kruti Dev 010" pitchFamily="2" charset="0"/>
                <a:ea typeface="+mn-ea"/>
                <a:cs typeface="+mn-cs"/>
              </a:rPr>
              <a:t> </a:t>
            </a:r>
            <a:r>
              <a:rPr lang="en-US" sz="2800" dirty="0">
                <a:ln>
                  <a:solidFill>
                    <a:srgbClr val="FFFF00"/>
                  </a:solidFill>
                </a:ln>
                <a:solidFill>
                  <a:srgbClr val="FFFF00"/>
                </a:solidFill>
                <a:latin typeface="Kruti Dev 010" pitchFamily="2" charset="0"/>
                <a:ea typeface="+mn-ea"/>
                <a:cs typeface="+mn-cs"/>
              </a:rPr>
              <a:t>o"kZ esa ----- </a:t>
            </a:r>
            <a:r>
              <a:rPr lang="en-US" sz="2800" dirty="0">
                <a:ln>
                  <a:solidFill>
                    <a:srgbClr val="FFFF00"/>
                  </a:solidFill>
                </a:ln>
                <a:solidFill>
                  <a:srgbClr val="FFFF00"/>
                </a:solidFill>
                <a:latin typeface="Kruti Dev 010" pitchFamily="2" charset="0"/>
                <a:ea typeface="+mn-ea"/>
                <a:cs typeface="+mn-cs"/>
              </a:rPr>
              <a:t>…</a:t>
            </a:r>
            <a:r>
              <a:rPr lang="en-US" sz="2800" dirty="0">
                <a:ln>
                  <a:solidFill>
                    <a:srgbClr val="FFFF00"/>
                  </a:solidFill>
                </a:ln>
                <a:solidFill>
                  <a:srgbClr val="FFFF00"/>
                </a:solidFill>
                <a:latin typeface="Kruti Dev 010"/>
                <a:ea typeface="+mn-ea"/>
                <a:cs typeface="+mn-cs"/>
              </a:rPr>
              <a:t>ŒŒ</a:t>
            </a:r>
            <a:r>
              <a:rPr lang="en-US" sz="2800" dirty="0">
                <a:ln>
                  <a:solidFill>
                    <a:srgbClr val="FFFF00"/>
                  </a:solidFill>
                </a:ln>
                <a:solidFill>
                  <a:srgbClr val="FFFF00"/>
                </a:solidFill>
                <a:latin typeface="Kruti Dev 010" pitchFamily="2" charset="0"/>
                <a:ea typeface="+mn-ea"/>
                <a:cs typeface="+mn-cs"/>
              </a:rPr>
              <a:t> </a:t>
            </a:r>
            <a:r>
              <a:rPr lang="en-US" sz="2800" dirty="0">
                <a:ln>
                  <a:solidFill>
                    <a:srgbClr val="FFFF00"/>
                  </a:solidFill>
                </a:ln>
                <a:solidFill>
                  <a:srgbClr val="FFFF00"/>
                </a:solidFill>
                <a:latin typeface="Kruti Dev 010" pitchFamily="2" charset="0"/>
                <a:ea typeface="+mn-ea"/>
                <a:cs typeface="+mn-cs"/>
              </a:rPr>
              <a:t>ch-lh- dky</a:t>
            </a:r>
          </a:p>
        </p:txBody>
      </p:sp>
      <p:sp>
        <p:nvSpPr>
          <p:cNvPr id="162823" name="Text Box 7"/>
          <p:cNvSpPr txBox="1">
            <a:spLocks noChangeArrowheads="1"/>
          </p:cNvSpPr>
          <p:nvPr/>
        </p:nvSpPr>
        <p:spPr bwMode="auto">
          <a:xfrm>
            <a:off x="2114550" y="1195388"/>
            <a:ext cx="6451600" cy="95410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rgbClr val="FFFF00"/>
                </a:solidFill>
                <a:latin typeface="Kruti Dev 010" pitchFamily="2" charset="0"/>
                <a:ea typeface="+mn-ea"/>
                <a:cs typeface="+mn-cs"/>
              </a:rPr>
              <a:t>mldk lkezkT; mlds pkj lsukifr;ksa us ckaV fy;k</a:t>
            </a:r>
          </a:p>
        </p:txBody>
      </p:sp>
      <p:grpSp>
        <p:nvGrpSpPr>
          <p:cNvPr id="2" name="Group 105"/>
          <p:cNvGrpSpPr>
            <a:grpSpLocks/>
          </p:cNvGrpSpPr>
          <p:nvPr/>
        </p:nvGrpSpPr>
        <p:grpSpPr bwMode="auto">
          <a:xfrm>
            <a:off x="2651125" y="1668463"/>
            <a:ext cx="2227263" cy="1179512"/>
            <a:chOff x="1670" y="1051"/>
            <a:chExt cx="1403" cy="743"/>
          </a:xfrm>
        </p:grpSpPr>
        <p:sp>
          <p:nvSpPr>
            <p:cNvPr id="162828" name="Oval 12"/>
            <p:cNvSpPr>
              <a:spLocks noChangeArrowheads="1"/>
            </p:cNvSpPr>
            <p:nvPr/>
          </p:nvSpPr>
          <p:spPr bwMode="auto">
            <a:xfrm>
              <a:off x="1670" y="1051"/>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62838" name="Text Box 22"/>
            <p:cNvSpPr txBox="1">
              <a:spLocks noChangeArrowheads="1"/>
            </p:cNvSpPr>
            <p:nvPr/>
          </p:nvSpPr>
          <p:spPr bwMode="auto">
            <a:xfrm>
              <a:off x="1694" y="1116"/>
              <a:ext cx="1379" cy="33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800" dirty="0">
                  <a:ln>
                    <a:solidFill>
                      <a:srgbClr val="FFFF00"/>
                    </a:solidFill>
                  </a:ln>
                  <a:solidFill>
                    <a:srgbClr val="FFFF00"/>
                  </a:solidFill>
                  <a:latin typeface="Kruti Dev 010" pitchFamily="2" charset="0"/>
                  <a:ea typeface="+mn-ea"/>
                  <a:cs typeface="+mn-cs"/>
                </a:rPr>
                <a:t>,f'k;k ekbuj</a:t>
              </a:r>
            </a:p>
          </p:txBody>
        </p:sp>
      </p:grpSp>
      <p:grpSp>
        <p:nvGrpSpPr>
          <p:cNvPr id="3" name="Group 106"/>
          <p:cNvGrpSpPr>
            <a:grpSpLocks/>
          </p:cNvGrpSpPr>
          <p:nvPr/>
        </p:nvGrpSpPr>
        <p:grpSpPr bwMode="auto">
          <a:xfrm>
            <a:off x="4541838" y="2706688"/>
            <a:ext cx="2154237" cy="1179512"/>
            <a:chOff x="2861" y="1705"/>
            <a:chExt cx="1357" cy="743"/>
          </a:xfrm>
        </p:grpSpPr>
        <p:sp>
          <p:nvSpPr>
            <p:cNvPr id="162829" name="Oval 13"/>
            <p:cNvSpPr>
              <a:spLocks noChangeArrowheads="1"/>
            </p:cNvSpPr>
            <p:nvPr/>
          </p:nvSpPr>
          <p:spPr bwMode="auto">
            <a:xfrm>
              <a:off x="2861" y="1705"/>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62839" name="Text Box 23"/>
            <p:cNvSpPr txBox="1">
              <a:spLocks noChangeArrowheads="1"/>
            </p:cNvSpPr>
            <p:nvPr/>
          </p:nvSpPr>
          <p:spPr bwMode="auto">
            <a:xfrm>
              <a:off x="2996" y="1767"/>
              <a:ext cx="1109" cy="33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800" dirty="0">
                  <a:ln>
                    <a:solidFill>
                      <a:srgbClr val="FFFF00"/>
                    </a:solidFill>
                  </a:ln>
                  <a:solidFill>
                    <a:srgbClr val="FFFF00"/>
                  </a:solidFill>
                  <a:latin typeface="Kruti Dev 010" pitchFamily="2" charset="0"/>
                  <a:ea typeface="+mn-ea"/>
                  <a:cs typeface="+mn-cs"/>
                </a:rPr>
                <a:t>lhfj;k</a:t>
              </a:r>
            </a:p>
          </p:txBody>
        </p:sp>
      </p:grpSp>
      <p:grpSp>
        <p:nvGrpSpPr>
          <p:cNvPr id="4" name="Group 107"/>
          <p:cNvGrpSpPr>
            <a:grpSpLocks/>
          </p:cNvGrpSpPr>
          <p:nvPr/>
        </p:nvGrpSpPr>
        <p:grpSpPr bwMode="auto">
          <a:xfrm>
            <a:off x="3113088" y="5238750"/>
            <a:ext cx="2154237" cy="1179513"/>
            <a:chOff x="1951" y="3300"/>
            <a:chExt cx="1357" cy="743"/>
          </a:xfrm>
        </p:grpSpPr>
        <p:sp>
          <p:nvSpPr>
            <p:cNvPr id="162830" name="Oval 14"/>
            <p:cNvSpPr>
              <a:spLocks noChangeArrowheads="1"/>
            </p:cNvSpPr>
            <p:nvPr/>
          </p:nvSpPr>
          <p:spPr bwMode="auto">
            <a:xfrm>
              <a:off x="1951" y="3300"/>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62840" name="Text Box 24"/>
            <p:cNvSpPr txBox="1">
              <a:spLocks noChangeArrowheads="1"/>
            </p:cNvSpPr>
            <p:nvPr/>
          </p:nvSpPr>
          <p:spPr bwMode="auto">
            <a:xfrm>
              <a:off x="2087" y="3350"/>
              <a:ext cx="1109" cy="36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200" dirty="0">
                  <a:ln>
                    <a:solidFill>
                      <a:srgbClr val="FFFF00"/>
                    </a:solidFill>
                  </a:ln>
                  <a:solidFill>
                    <a:srgbClr val="FFFF00"/>
                  </a:solidFill>
                  <a:latin typeface="Kruti Dev 010" pitchFamily="2" charset="0"/>
                  <a:ea typeface="+mn-ea"/>
                  <a:cs typeface="+mn-cs"/>
                </a:rPr>
                <a:t>felz</a:t>
              </a:r>
            </a:p>
          </p:txBody>
        </p:sp>
      </p:grpSp>
      <p:grpSp>
        <p:nvGrpSpPr>
          <p:cNvPr id="5" name="Group 98"/>
          <p:cNvGrpSpPr>
            <a:grpSpLocks/>
          </p:cNvGrpSpPr>
          <p:nvPr/>
        </p:nvGrpSpPr>
        <p:grpSpPr bwMode="auto">
          <a:xfrm>
            <a:off x="1128713" y="2855913"/>
            <a:ext cx="3068637" cy="2605087"/>
            <a:chOff x="711" y="1799"/>
            <a:chExt cx="1933" cy="1641"/>
          </a:xfrm>
        </p:grpSpPr>
        <p:sp>
          <p:nvSpPr>
            <p:cNvPr id="162832" name="Arc 16"/>
            <p:cNvSpPr>
              <a:spLocks/>
            </p:cNvSpPr>
            <p:nvPr/>
          </p:nvSpPr>
          <p:spPr bwMode="auto">
            <a:xfrm rot="5287382">
              <a:off x="933" y="1730"/>
              <a:ext cx="1641" cy="1780"/>
            </a:xfrm>
            <a:custGeom>
              <a:avLst/>
              <a:gdLst>
                <a:gd name="G0" fmla="+- 21600 0 0"/>
                <a:gd name="G1" fmla="+- 21600 0 0"/>
                <a:gd name="G2" fmla="+- 21600 0 0"/>
                <a:gd name="T0" fmla="*/ 3624 w 43191"/>
                <a:gd name="T1" fmla="*/ 33575 h 33575"/>
                <a:gd name="T2" fmla="*/ 43191 w 43191"/>
                <a:gd name="T3" fmla="*/ 21006 h 33575"/>
                <a:gd name="T4" fmla="*/ 21600 w 43191"/>
                <a:gd name="T5" fmla="*/ 21600 h 33575"/>
              </a:gdLst>
              <a:ahLst/>
              <a:cxnLst>
                <a:cxn ang="0">
                  <a:pos x="T0" y="T1"/>
                </a:cxn>
                <a:cxn ang="0">
                  <a:pos x="T2" y="T3"/>
                </a:cxn>
                <a:cxn ang="0">
                  <a:pos x="T4" y="T5"/>
                </a:cxn>
              </a:cxnLst>
              <a:rect l="0" t="0" r="r" b="b"/>
              <a:pathLst>
                <a:path w="43191" h="33575" fill="none" extrusionOk="0">
                  <a:moveTo>
                    <a:pt x="3623" y="33575"/>
                  </a:moveTo>
                  <a:cubicBezTo>
                    <a:pt x="1260" y="30028"/>
                    <a:pt x="0" y="25861"/>
                    <a:pt x="0" y="21600"/>
                  </a:cubicBezTo>
                  <a:cubicBezTo>
                    <a:pt x="0" y="9670"/>
                    <a:pt x="9670" y="0"/>
                    <a:pt x="21600" y="0"/>
                  </a:cubicBezTo>
                  <a:cubicBezTo>
                    <a:pt x="33297" y="0"/>
                    <a:pt x="42870" y="9312"/>
                    <a:pt x="43191" y="21005"/>
                  </a:cubicBezTo>
                </a:path>
                <a:path w="43191" h="33575" stroke="0" extrusionOk="0">
                  <a:moveTo>
                    <a:pt x="3623" y="33575"/>
                  </a:moveTo>
                  <a:cubicBezTo>
                    <a:pt x="1260" y="30028"/>
                    <a:pt x="0" y="25861"/>
                    <a:pt x="0" y="21600"/>
                  </a:cubicBezTo>
                  <a:cubicBezTo>
                    <a:pt x="0" y="9670"/>
                    <a:pt x="9670" y="0"/>
                    <a:pt x="21600" y="0"/>
                  </a:cubicBezTo>
                  <a:cubicBezTo>
                    <a:pt x="33297" y="0"/>
                    <a:pt x="42870" y="9312"/>
                    <a:pt x="43191" y="21005"/>
                  </a:cubicBezTo>
                  <a:lnTo>
                    <a:pt x="21600" y="21600"/>
                  </a:lnTo>
                  <a:close/>
                </a:path>
              </a:pathLst>
            </a:custGeom>
            <a:noFill/>
            <a:ln w="76200">
              <a:solidFill>
                <a:srgbClr val="0033C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62842" name="Text Box 26"/>
            <p:cNvSpPr txBox="1">
              <a:spLocks noChangeArrowheads="1"/>
            </p:cNvSpPr>
            <p:nvPr/>
          </p:nvSpPr>
          <p:spPr bwMode="auto">
            <a:xfrm rot="20165777">
              <a:off x="711" y="2340"/>
              <a:ext cx="1674" cy="75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600" dirty="0">
                  <a:ln>
                    <a:solidFill>
                      <a:srgbClr val="66FFCC"/>
                    </a:solidFill>
                  </a:ln>
                  <a:effectLst>
                    <a:outerShdw blurRad="38100" dist="38100" dir="2700000" algn="tl">
                      <a:srgbClr val="000000">
                        <a:alpha val="43137"/>
                      </a:srgbClr>
                    </a:outerShdw>
                  </a:effectLst>
                  <a:latin typeface="Kruti Dev 010" pitchFamily="2" charset="0"/>
                  <a:ea typeface="+mn-ea"/>
                  <a:cs typeface="+mn-cs"/>
                </a:rPr>
                <a:t>eSMhVsjsfu;u lkxj</a:t>
              </a:r>
            </a:p>
          </p:txBody>
        </p:sp>
      </p:grpSp>
      <p:sp>
        <p:nvSpPr>
          <p:cNvPr id="15368" name="Text Box 71"/>
          <p:cNvSpPr txBox="1">
            <a:spLocks noChangeArrowheads="1"/>
          </p:cNvSpPr>
          <p:nvPr/>
        </p:nvSpPr>
        <p:spPr bwMode="auto">
          <a:xfrm>
            <a:off x="8720138"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62889" name="Oval 73"/>
          <p:cNvSpPr>
            <a:spLocks noChangeArrowheads="1"/>
          </p:cNvSpPr>
          <p:nvPr/>
        </p:nvSpPr>
        <p:spPr bwMode="auto">
          <a:xfrm>
            <a:off x="4443413" y="642938"/>
            <a:ext cx="1117600" cy="49530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dirty="0">
              <a:latin typeface="Kruti Dev 010" pitchFamily="2" charset="0"/>
              <a:ea typeface="+mn-ea"/>
              <a:cs typeface="+mn-cs"/>
            </a:endParaRPr>
          </a:p>
        </p:txBody>
      </p:sp>
      <p:sp>
        <p:nvSpPr>
          <p:cNvPr id="162890" name="Oval 74"/>
          <p:cNvSpPr>
            <a:spLocks noChangeArrowheads="1"/>
          </p:cNvSpPr>
          <p:nvPr/>
        </p:nvSpPr>
        <p:spPr bwMode="auto">
          <a:xfrm>
            <a:off x="3973513" y="1228725"/>
            <a:ext cx="1844675" cy="49530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5371" name="Text Box 76"/>
          <p:cNvSpPr txBox="1">
            <a:spLocks noChangeArrowheads="1"/>
          </p:cNvSpPr>
          <p:nvPr/>
        </p:nvSpPr>
        <p:spPr bwMode="auto">
          <a:xfrm>
            <a:off x="8583613" y="6462713"/>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latin typeface="Kruti Dev 010" charset="0"/>
              </a:rPr>
              <a:t>9</a:t>
            </a:r>
            <a:endParaRPr lang="en-US" b="0">
              <a:solidFill>
                <a:srgbClr val="FFFFFF"/>
              </a:solidFill>
              <a:latin typeface="Kruti Dev 010" charset="0"/>
            </a:endParaRPr>
          </a:p>
        </p:txBody>
      </p:sp>
      <p:sp>
        <p:nvSpPr>
          <p:cNvPr id="162893" name="Rectangle 77"/>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14</a:t>
            </a:r>
          </a:p>
        </p:txBody>
      </p:sp>
      <p:grpSp>
        <p:nvGrpSpPr>
          <p:cNvPr id="6" name="Group 104"/>
          <p:cNvGrpSpPr>
            <a:grpSpLocks/>
          </p:cNvGrpSpPr>
          <p:nvPr/>
        </p:nvGrpSpPr>
        <p:grpSpPr bwMode="auto">
          <a:xfrm>
            <a:off x="296863" y="1619250"/>
            <a:ext cx="2154237" cy="1179513"/>
            <a:chOff x="187" y="1035"/>
            <a:chExt cx="1357" cy="743"/>
          </a:xfrm>
        </p:grpSpPr>
        <p:sp>
          <p:nvSpPr>
            <p:cNvPr id="162907" name="Oval 91"/>
            <p:cNvSpPr>
              <a:spLocks noChangeArrowheads="1"/>
            </p:cNvSpPr>
            <p:nvPr/>
          </p:nvSpPr>
          <p:spPr bwMode="auto">
            <a:xfrm>
              <a:off x="187" y="1035"/>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62908" name="Text Box 92"/>
            <p:cNvSpPr txBox="1">
              <a:spLocks noChangeArrowheads="1"/>
            </p:cNvSpPr>
            <p:nvPr/>
          </p:nvSpPr>
          <p:spPr bwMode="auto">
            <a:xfrm>
              <a:off x="325" y="1106"/>
              <a:ext cx="1109" cy="33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800" dirty="0">
                  <a:ln>
                    <a:solidFill>
                      <a:srgbClr val="FFFF00"/>
                    </a:solidFill>
                  </a:ln>
                  <a:solidFill>
                    <a:srgbClr val="FFFF00"/>
                  </a:solidFill>
                  <a:latin typeface="Kruti Dev 010" pitchFamily="2" charset="0"/>
                  <a:ea typeface="+mn-ea"/>
                  <a:cs typeface="+mn-cs"/>
                </a:rPr>
                <a:t>;wuku %</a:t>
              </a:r>
            </a:p>
          </p:txBody>
        </p:sp>
      </p:grpSp>
      <p:sp>
        <p:nvSpPr>
          <p:cNvPr id="162915" name="Text Box 99"/>
          <p:cNvSpPr txBox="1">
            <a:spLocks noChangeArrowheads="1"/>
          </p:cNvSpPr>
          <p:nvPr/>
        </p:nvSpPr>
        <p:spPr bwMode="auto">
          <a:xfrm>
            <a:off x="4778375" y="4545013"/>
            <a:ext cx="3989388" cy="707886"/>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4000" dirty="0">
                <a:ln>
                  <a:solidFill>
                    <a:srgbClr val="FFFF00"/>
                  </a:solidFill>
                </a:ln>
                <a:solidFill>
                  <a:srgbClr val="FFFF00"/>
                </a:solidFill>
                <a:latin typeface="Kruti Dev 010" pitchFamily="2" charset="0"/>
                <a:ea typeface="+mn-ea"/>
                <a:cs typeface="+mn-cs"/>
              </a:rPr>
              <a:t>v/;;u </a:t>
            </a:r>
            <a:r>
              <a:rPr lang="en-US" sz="4000" dirty="0">
                <a:ln>
                  <a:solidFill>
                    <a:srgbClr val="FFFF00"/>
                  </a:solidFill>
                </a:ln>
                <a:solidFill>
                  <a:srgbClr val="FFFF00"/>
                </a:solidFill>
                <a:latin typeface="Kruti Dev 010" pitchFamily="2" charset="0"/>
                <a:ea typeface="+mn-ea"/>
                <a:cs typeface="+mn-cs"/>
              </a:rPr>
              <a:t>lgk;d </a:t>
            </a:r>
            <a:r>
              <a:rPr lang="en-US" sz="4000" dirty="0">
                <a:ln>
                  <a:solidFill>
                    <a:srgbClr val="FFFF00"/>
                  </a:solidFill>
                </a:ln>
                <a:solidFill>
                  <a:srgbClr val="FFFF00"/>
                </a:solidFill>
                <a:latin typeface="Kruti Dev 010"/>
                <a:ea typeface="+mn-ea"/>
                <a:cs typeface="+mn-cs"/>
              </a:rPr>
              <a:t>‡</a:t>
            </a:r>
            <a:endParaRPr lang="en-US" sz="4000" dirty="0">
              <a:ln>
                <a:solidFill>
                  <a:srgbClr val="FFFF00"/>
                </a:solidFill>
              </a:ln>
              <a:solidFill>
                <a:srgbClr val="FFFF00"/>
              </a:solidFill>
              <a:latin typeface="Kruti Dev 010" pitchFamily="2" charset="0"/>
              <a:ea typeface="+mn-ea"/>
              <a:cs typeface="+mn-cs"/>
            </a:endParaRPr>
          </a:p>
        </p:txBody>
      </p:sp>
      <p:grpSp>
        <p:nvGrpSpPr>
          <p:cNvPr id="7" name="Group 108"/>
          <p:cNvGrpSpPr>
            <a:grpSpLocks/>
          </p:cNvGrpSpPr>
          <p:nvPr/>
        </p:nvGrpSpPr>
        <p:grpSpPr bwMode="auto">
          <a:xfrm>
            <a:off x="350838" y="1531938"/>
            <a:ext cx="6156325" cy="1220787"/>
            <a:chOff x="221" y="965"/>
            <a:chExt cx="3878" cy="769"/>
          </a:xfrm>
        </p:grpSpPr>
        <p:sp>
          <p:nvSpPr>
            <p:cNvPr id="162916" name="Text Box 100"/>
            <p:cNvSpPr txBox="1">
              <a:spLocks noChangeArrowheads="1"/>
            </p:cNvSpPr>
            <p:nvPr/>
          </p:nvSpPr>
          <p:spPr bwMode="auto">
            <a:xfrm>
              <a:off x="221" y="1327"/>
              <a:ext cx="1270" cy="40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600" dirty="0">
                  <a:ln>
                    <a:solidFill>
                      <a:schemeClr val="tx1"/>
                    </a:solidFill>
                  </a:ln>
                  <a:solidFill>
                    <a:schemeClr val="tx1"/>
                  </a:solidFill>
                  <a:latin typeface="Kruti Dev 010" pitchFamily="2" charset="0"/>
                  <a:ea typeface="+mn-ea"/>
                  <a:cs typeface="+mn-cs"/>
                </a:rPr>
                <a:t>dSalsaMj</a:t>
              </a:r>
            </a:p>
          </p:txBody>
        </p:sp>
        <p:grpSp>
          <p:nvGrpSpPr>
            <p:cNvPr id="15403" name="Group 93"/>
            <p:cNvGrpSpPr>
              <a:grpSpLocks/>
            </p:cNvGrpSpPr>
            <p:nvPr/>
          </p:nvGrpSpPr>
          <p:grpSpPr bwMode="auto">
            <a:xfrm>
              <a:off x="310" y="965"/>
              <a:ext cx="3789" cy="643"/>
              <a:chOff x="310" y="965"/>
              <a:chExt cx="3789" cy="643"/>
            </a:xfrm>
          </p:grpSpPr>
          <p:sp>
            <p:nvSpPr>
              <p:cNvPr id="162843" name="Text Box 27"/>
              <p:cNvSpPr txBox="1">
                <a:spLocks noChangeArrowheads="1"/>
              </p:cNvSpPr>
              <p:nvPr/>
            </p:nvSpPr>
            <p:spPr bwMode="auto">
              <a:xfrm>
                <a:off x="310" y="1358"/>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endParaRPr lang="en-US" sz="2000" dirty="0">
                  <a:solidFill>
                    <a:schemeClr val="tx1"/>
                  </a:solidFill>
                  <a:latin typeface="Kruti Dev 010" pitchFamily="2" charset="0"/>
                  <a:ea typeface="+mn-ea"/>
                  <a:cs typeface="+mn-cs"/>
                </a:endParaRPr>
              </a:p>
            </p:txBody>
          </p:sp>
          <p:sp>
            <p:nvSpPr>
              <p:cNvPr id="162853" name="Line 37"/>
              <p:cNvSpPr>
                <a:spLocks noChangeShapeType="1"/>
              </p:cNvSpPr>
              <p:nvPr/>
            </p:nvSpPr>
            <p:spPr bwMode="auto">
              <a:xfrm flipH="1">
                <a:off x="1310" y="965"/>
                <a:ext cx="2789" cy="414"/>
              </a:xfrm>
              <a:prstGeom prst="line">
                <a:avLst/>
              </a:prstGeom>
              <a:noFill/>
              <a:ln w="57150">
                <a:solidFill>
                  <a:srgbClr val="FF3300"/>
                </a:solidFill>
                <a:round/>
                <a:headEnd/>
                <a:tailEnd type="triangle" w="med" len="med"/>
              </a:ln>
              <a:effectLst>
                <a:outerShdw blurRad="63500" dist="71842" dir="2700000" algn="ctr" rotWithShape="0">
                  <a:schemeClr val="bg2">
                    <a:alpha val="74998"/>
                  </a:schemeClr>
                </a:outerShdw>
              </a:effectLst>
            </p:spPr>
            <p:txBody>
              <a:bodyPr wrap="none" anchor="ctr"/>
              <a:lstStyle/>
              <a:p>
                <a:pPr>
                  <a:defRPr/>
                </a:pPr>
                <a:endParaRPr lang="en-US" dirty="0">
                  <a:ln>
                    <a:solidFill>
                      <a:srgbClr val="FFFF00"/>
                    </a:solidFill>
                  </a:ln>
                  <a:latin typeface="Kruti Dev 010" pitchFamily="2" charset="0"/>
                  <a:ea typeface="+mn-ea"/>
                  <a:cs typeface="+mn-cs"/>
                </a:endParaRPr>
              </a:p>
            </p:txBody>
          </p:sp>
        </p:grpSp>
      </p:grpSp>
      <p:grpSp>
        <p:nvGrpSpPr>
          <p:cNvPr id="9" name="Group 109"/>
          <p:cNvGrpSpPr>
            <a:grpSpLocks/>
          </p:cNvGrpSpPr>
          <p:nvPr/>
        </p:nvGrpSpPr>
        <p:grpSpPr bwMode="auto">
          <a:xfrm>
            <a:off x="2584450" y="1651000"/>
            <a:ext cx="3970338" cy="1050925"/>
            <a:chOff x="1628" y="1040"/>
            <a:chExt cx="2501" cy="662"/>
          </a:xfrm>
        </p:grpSpPr>
        <p:sp>
          <p:nvSpPr>
            <p:cNvPr id="162917" name="Text Box 101"/>
            <p:cNvSpPr txBox="1">
              <a:spLocks noChangeArrowheads="1"/>
            </p:cNvSpPr>
            <p:nvPr/>
          </p:nvSpPr>
          <p:spPr bwMode="auto">
            <a:xfrm>
              <a:off x="1628" y="1334"/>
              <a:ext cx="1446" cy="36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200" dirty="0">
                  <a:ln>
                    <a:solidFill>
                      <a:schemeClr val="tx1"/>
                    </a:solidFill>
                  </a:ln>
                  <a:solidFill>
                    <a:schemeClr val="tx1"/>
                  </a:solidFill>
                  <a:latin typeface="Kruti Dev 010" pitchFamily="2" charset="0"/>
                  <a:ea typeface="+mn-ea"/>
                  <a:cs typeface="+mn-cs"/>
                </a:rPr>
                <a:t>ykblhedql</a:t>
              </a:r>
            </a:p>
          </p:txBody>
        </p:sp>
        <p:grpSp>
          <p:nvGrpSpPr>
            <p:cNvPr id="15399" name="Group 94"/>
            <p:cNvGrpSpPr>
              <a:grpSpLocks/>
            </p:cNvGrpSpPr>
            <p:nvPr/>
          </p:nvGrpSpPr>
          <p:grpSpPr bwMode="auto">
            <a:xfrm>
              <a:off x="1637" y="1040"/>
              <a:ext cx="2492" cy="622"/>
              <a:chOff x="1637" y="1040"/>
              <a:chExt cx="2492" cy="622"/>
            </a:xfrm>
          </p:grpSpPr>
          <p:sp>
            <p:nvSpPr>
              <p:cNvPr id="162844" name="Text Box 28"/>
              <p:cNvSpPr txBox="1">
                <a:spLocks noChangeArrowheads="1"/>
              </p:cNvSpPr>
              <p:nvPr/>
            </p:nvSpPr>
            <p:spPr bwMode="auto">
              <a:xfrm>
                <a:off x="1637" y="1412"/>
                <a:ext cx="137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dirty="0">
                    <a:solidFill>
                      <a:schemeClr val="tx1"/>
                    </a:solidFill>
                    <a:latin typeface="Kruti Dev 010" pitchFamily="2" charset="0"/>
                    <a:ea typeface="+mn-ea"/>
                    <a:cs typeface="+mn-cs"/>
                  </a:rPr>
                  <a:t> </a:t>
                </a:r>
              </a:p>
            </p:txBody>
          </p:sp>
          <p:sp>
            <p:nvSpPr>
              <p:cNvPr id="162852" name="Line 36"/>
              <p:cNvSpPr>
                <a:spLocks noChangeShapeType="1"/>
              </p:cNvSpPr>
              <p:nvPr/>
            </p:nvSpPr>
            <p:spPr bwMode="auto">
              <a:xfrm flipH="1">
                <a:off x="2496" y="1040"/>
                <a:ext cx="1633" cy="374"/>
              </a:xfrm>
              <a:prstGeom prst="line">
                <a:avLst/>
              </a:prstGeom>
              <a:noFill/>
              <a:ln w="57150">
                <a:solidFill>
                  <a:srgbClr val="FF3300"/>
                </a:solidFill>
                <a:round/>
                <a:headEnd/>
                <a:tailEnd type="triangle" w="med" len="me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grpSp>
      <p:grpSp>
        <p:nvGrpSpPr>
          <p:cNvPr id="11" name="Group 110"/>
          <p:cNvGrpSpPr>
            <a:grpSpLocks/>
          </p:cNvGrpSpPr>
          <p:nvPr/>
        </p:nvGrpSpPr>
        <p:grpSpPr bwMode="auto">
          <a:xfrm>
            <a:off x="2971800" y="1614488"/>
            <a:ext cx="3582988" cy="4708525"/>
            <a:chOff x="1872" y="1017"/>
            <a:chExt cx="2257" cy="2966"/>
          </a:xfrm>
        </p:grpSpPr>
        <p:sp>
          <p:nvSpPr>
            <p:cNvPr id="162919" name="Text Box 103"/>
            <p:cNvSpPr txBox="1">
              <a:spLocks noChangeArrowheads="1"/>
            </p:cNvSpPr>
            <p:nvPr/>
          </p:nvSpPr>
          <p:spPr bwMode="auto">
            <a:xfrm>
              <a:off x="1872" y="3576"/>
              <a:ext cx="1556" cy="40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600" dirty="0">
                  <a:ln>
                    <a:solidFill>
                      <a:schemeClr val="tx1"/>
                    </a:solidFill>
                  </a:ln>
                  <a:solidFill>
                    <a:schemeClr val="tx1"/>
                  </a:solidFill>
                  <a:latin typeface="Kruti Dev 010" pitchFamily="2" charset="0"/>
                  <a:ea typeface="+mn-ea"/>
                  <a:cs typeface="+mn-cs"/>
                </a:rPr>
                <a:t>rksyseh</a:t>
              </a:r>
            </a:p>
          </p:txBody>
        </p:sp>
        <p:grpSp>
          <p:nvGrpSpPr>
            <p:cNvPr id="15395" name="Group 95"/>
            <p:cNvGrpSpPr>
              <a:grpSpLocks/>
            </p:cNvGrpSpPr>
            <p:nvPr/>
          </p:nvGrpSpPr>
          <p:grpSpPr bwMode="auto">
            <a:xfrm>
              <a:off x="2082" y="1017"/>
              <a:ext cx="2047" cy="2878"/>
              <a:chOff x="2082" y="1017"/>
              <a:chExt cx="2047" cy="2878"/>
            </a:xfrm>
          </p:grpSpPr>
          <p:sp>
            <p:nvSpPr>
              <p:cNvPr id="162899" name="Text Box 83"/>
              <p:cNvSpPr txBox="1">
                <a:spLocks noChangeArrowheads="1"/>
              </p:cNvSpPr>
              <p:nvPr/>
            </p:nvSpPr>
            <p:spPr bwMode="auto">
              <a:xfrm>
                <a:off x="2082" y="3645"/>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endParaRPr lang="en-US" sz="2000" dirty="0">
                  <a:solidFill>
                    <a:schemeClr val="tx1"/>
                  </a:solidFill>
                  <a:latin typeface="Kruti Dev 010" pitchFamily="2" charset="0"/>
                  <a:ea typeface="+mn-ea"/>
                  <a:cs typeface="+mn-cs"/>
                </a:endParaRPr>
              </a:p>
            </p:txBody>
          </p:sp>
          <p:sp>
            <p:nvSpPr>
              <p:cNvPr id="162900" name="Line 84"/>
              <p:cNvSpPr>
                <a:spLocks noChangeShapeType="1"/>
              </p:cNvSpPr>
              <p:nvPr/>
            </p:nvSpPr>
            <p:spPr bwMode="auto">
              <a:xfrm flipH="1">
                <a:off x="2730" y="1017"/>
                <a:ext cx="1399" cy="2731"/>
              </a:xfrm>
              <a:prstGeom prst="line">
                <a:avLst/>
              </a:prstGeom>
              <a:noFill/>
              <a:ln w="57150">
                <a:solidFill>
                  <a:srgbClr val="FF3300"/>
                </a:solidFill>
                <a:round/>
                <a:headEnd/>
                <a:tailEnd type="triangle" w="med" len="me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grpSp>
      <p:grpSp>
        <p:nvGrpSpPr>
          <p:cNvPr id="13" name="Group 111"/>
          <p:cNvGrpSpPr>
            <a:grpSpLocks/>
          </p:cNvGrpSpPr>
          <p:nvPr/>
        </p:nvGrpSpPr>
        <p:grpSpPr bwMode="auto">
          <a:xfrm>
            <a:off x="4421188" y="1770063"/>
            <a:ext cx="2443162" cy="1987550"/>
            <a:chOff x="2785" y="1115"/>
            <a:chExt cx="1539" cy="1252"/>
          </a:xfrm>
        </p:grpSpPr>
        <p:sp>
          <p:nvSpPr>
            <p:cNvPr id="162918" name="Text Box 102"/>
            <p:cNvSpPr txBox="1">
              <a:spLocks noChangeArrowheads="1"/>
            </p:cNvSpPr>
            <p:nvPr/>
          </p:nvSpPr>
          <p:spPr bwMode="auto">
            <a:xfrm>
              <a:off x="2785" y="1999"/>
              <a:ext cx="1475" cy="36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200" dirty="0">
                  <a:ln>
                    <a:solidFill>
                      <a:schemeClr val="tx1"/>
                    </a:solidFill>
                  </a:ln>
                  <a:solidFill>
                    <a:schemeClr val="tx1"/>
                  </a:solidFill>
                  <a:latin typeface="Kruti Dev 010" pitchFamily="2" charset="0"/>
                  <a:ea typeface="+mn-ea"/>
                  <a:cs typeface="+mn-cs"/>
                </a:rPr>
                <a:t>lsY;wdl</a:t>
              </a:r>
            </a:p>
          </p:txBody>
        </p:sp>
        <p:grpSp>
          <p:nvGrpSpPr>
            <p:cNvPr id="15391" name="Group 96"/>
            <p:cNvGrpSpPr>
              <a:grpSpLocks/>
            </p:cNvGrpSpPr>
            <p:nvPr/>
          </p:nvGrpSpPr>
          <p:grpSpPr bwMode="auto">
            <a:xfrm>
              <a:off x="2946" y="1115"/>
              <a:ext cx="1378" cy="1176"/>
              <a:chOff x="2946" y="1115"/>
              <a:chExt cx="1378" cy="1176"/>
            </a:xfrm>
          </p:grpSpPr>
          <p:sp>
            <p:nvSpPr>
              <p:cNvPr id="162845" name="Text Box 29"/>
              <p:cNvSpPr txBox="1">
                <a:spLocks noChangeArrowheads="1"/>
              </p:cNvSpPr>
              <p:nvPr/>
            </p:nvSpPr>
            <p:spPr bwMode="auto">
              <a:xfrm>
                <a:off x="2946" y="2041"/>
                <a:ext cx="11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endParaRPr lang="en-US" sz="2000" dirty="0">
                  <a:solidFill>
                    <a:schemeClr val="tx1"/>
                  </a:solidFill>
                  <a:latin typeface="Kruti Dev 010" pitchFamily="2" charset="0"/>
                  <a:ea typeface="+mn-ea"/>
                  <a:cs typeface="+mn-cs"/>
                </a:endParaRPr>
              </a:p>
            </p:txBody>
          </p:sp>
          <p:sp>
            <p:nvSpPr>
              <p:cNvPr id="162855" name="Line 39"/>
              <p:cNvSpPr>
                <a:spLocks noChangeShapeType="1"/>
              </p:cNvSpPr>
              <p:nvPr/>
            </p:nvSpPr>
            <p:spPr bwMode="auto">
              <a:xfrm flipH="1">
                <a:off x="3555" y="1115"/>
                <a:ext cx="769" cy="976"/>
              </a:xfrm>
              <a:prstGeom prst="line">
                <a:avLst/>
              </a:prstGeom>
              <a:noFill/>
              <a:ln w="57150">
                <a:solidFill>
                  <a:srgbClr val="FF3300"/>
                </a:solidFill>
                <a:round/>
                <a:headEnd/>
                <a:tailEnd type="triangle" w="med" len="me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grpSp>
      <p:sp>
        <p:nvSpPr>
          <p:cNvPr id="162901" name="Oval 85"/>
          <p:cNvSpPr>
            <a:spLocks noChangeArrowheads="1"/>
          </p:cNvSpPr>
          <p:nvPr/>
        </p:nvSpPr>
        <p:spPr bwMode="auto">
          <a:xfrm>
            <a:off x="7334250" y="1255713"/>
            <a:ext cx="701675" cy="419100"/>
          </a:xfrm>
          <a:prstGeom prst="ellipse">
            <a:avLst/>
          </a:prstGeom>
          <a:noFill/>
          <a:ln w="57150">
            <a:solidFill>
              <a:srgbClr val="62D6AC"/>
            </a:solid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5380"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5381"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5382"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15383"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84"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385" name="Rectangle 44"/>
          <p:cNvSpPr>
            <a:spLocks noChangeArrowheads="1"/>
          </p:cNvSpPr>
          <p:nvPr/>
        </p:nvSpPr>
        <p:spPr bwMode="auto">
          <a:xfrm>
            <a:off x="7931150" y="3568700"/>
            <a:ext cx="9699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fladnj ;wukuh</a:t>
            </a:r>
          </a:p>
        </p:txBody>
      </p:sp>
      <p:sp>
        <p:nvSpPr>
          <p:cNvPr id="15386" name="Rectangle 45"/>
          <p:cNvSpPr>
            <a:spLocks noChangeArrowheads="1"/>
          </p:cNvSpPr>
          <p:nvPr/>
        </p:nvSpPr>
        <p:spPr bwMode="auto">
          <a:xfrm>
            <a:off x="7970838" y="3414713"/>
            <a:ext cx="69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'kkafrdky</a:t>
            </a:r>
          </a:p>
        </p:txBody>
      </p:sp>
      <p:sp>
        <p:nvSpPr>
          <p:cNvPr id="57" name="Rectangle 56"/>
          <p:cNvSpPr/>
          <p:nvPr/>
        </p:nvSpPr>
        <p:spPr>
          <a:xfrm>
            <a:off x="40204"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15388" name="Rectangle 57"/>
          <p:cNvSpPr>
            <a:spLocks noChangeArrowheads="1"/>
          </p:cNvSpPr>
          <p:nvPr/>
        </p:nvSpPr>
        <p:spPr bwMode="auto">
          <a:xfrm>
            <a:off x="0" y="977900"/>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55" name="Rectangle 54"/>
          <p:cNvSpPr/>
          <p:nvPr/>
        </p:nvSpPr>
        <p:spPr bwMode="auto">
          <a:xfrm>
            <a:off x="40205" y="-822325"/>
            <a:ext cx="4696901" cy="3154317"/>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a:t>
            </a: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162915"/>
                                        </p:tgtEl>
                                        <p:attrNameLst>
                                          <p:attrName>style.visibility</p:attrName>
                                        </p:attrNameLst>
                                      </p:cBhvr>
                                      <p:to>
                                        <p:strVal val="visible"/>
                                      </p:to>
                                    </p:set>
                                    <p:anim calcmode="lin" valueType="num">
                                      <p:cBhvr additive="base">
                                        <p:cTn id="7" dur="500" fill="hold"/>
                                        <p:tgtEl>
                                          <p:spTgt spid="162915"/>
                                        </p:tgtEl>
                                        <p:attrNameLst>
                                          <p:attrName>ppt_x</p:attrName>
                                        </p:attrNameLst>
                                      </p:cBhvr>
                                      <p:tavLst>
                                        <p:tav tm="0">
                                          <p:val>
                                            <p:strVal val="1+#ppt_w/2"/>
                                          </p:val>
                                        </p:tav>
                                        <p:tav tm="100000">
                                          <p:val>
                                            <p:strVal val="#ppt_x"/>
                                          </p:val>
                                        </p:tav>
                                      </p:tavLst>
                                    </p:anim>
                                    <p:anim calcmode="lin" valueType="num">
                                      <p:cBhvr additive="base">
                                        <p:cTn id="8" dur="500" fill="hold"/>
                                        <p:tgtEl>
                                          <p:spTgt spid="16291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0" presetClass="entr" presetSubtype="0" fill="hold" nodeType="afterEffect">
                                  <p:stCondLst>
                                    <p:cond delay="0"/>
                                  </p:stCondLst>
                                  <p:childTnLst>
                                    <p:set>
                                      <p:cBhvr>
                                        <p:cTn id="11" dur="1" fill="hold">
                                          <p:stCondLst>
                                            <p:cond delay="0"/>
                                          </p:stCondLst>
                                        </p:cTn>
                                        <p:tgtEl>
                                          <p:spTgt spid="162822"/>
                                        </p:tgtEl>
                                        <p:attrNameLst>
                                          <p:attrName>style.visibility</p:attrName>
                                        </p:attrNameLst>
                                      </p:cBhvr>
                                      <p:to>
                                        <p:strVal val="visible"/>
                                      </p:to>
                                    </p:set>
                                    <p:animEffect transition="in" filter="fade">
                                      <p:cBhvr>
                                        <p:cTn id="12" dur="500"/>
                                        <p:tgtEl>
                                          <p:spTgt spid="162822"/>
                                        </p:tgtEl>
                                      </p:cBhvr>
                                    </p:animEffect>
                                  </p:childTnLst>
                                </p:cTn>
                              </p:par>
                            </p:childTnLst>
                          </p:cTn>
                        </p:par>
                        <p:par>
                          <p:cTn id="13" fill="hold" nodeType="afterGroup">
                            <p:stCondLst>
                              <p:cond delay="1000"/>
                            </p:stCondLst>
                            <p:childTnLst>
                              <p:par>
                                <p:cTn id="14" presetID="23" presetClass="entr" presetSubtype="528" fill="hold" grpId="0" nodeType="afterEffect">
                                  <p:stCondLst>
                                    <p:cond delay="0"/>
                                  </p:stCondLst>
                                  <p:childTnLst>
                                    <p:set>
                                      <p:cBhvr>
                                        <p:cTn id="15" dur="1" fill="hold">
                                          <p:stCondLst>
                                            <p:cond delay="0"/>
                                          </p:stCondLst>
                                        </p:cTn>
                                        <p:tgtEl>
                                          <p:spTgt spid="162889"/>
                                        </p:tgtEl>
                                        <p:attrNameLst>
                                          <p:attrName>style.visibility</p:attrName>
                                        </p:attrNameLst>
                                      </p:cBhvr>
                                      <p:to>
                                        <p:strVal val="visible"/>
                                      </p:to>
                                    </p:set>
                                    <p:anim calcmode="lin" valueType="num">
                                      <p:cBhvr>
                                        <p:cTn id="16" dur="500" fill="hold"/>
                                        <p:tgtEl>
                                          <p:spTgt spid="162889"/>
                                        </p:tgtEl>
                                        <p:attrNameLst>
                                          <p:attrName>ppt_w</p:attrName>
                                        </p:attrNameLst>
                                      </p:cBhvr>
                                      <p:tavLst>
                                        <p:tav tm="0">
                                          <p:val>
                                            <p:fltVal val="0"/>
                                          </p:val>
                                        </p:tav>
                                        <p:tav tm="100000">
                                          <p:val>
                                            <p:strVal val="#ppt_w"/>
                                          </p:val>
                                        </p:tav>
                                      </p:tavLst>
                                    </p:anim>
                                    <p:anim calcmode="lin" valueType="num">
                                      <p:cBhvr>
                                        <p:cTn id="17" dur="500" fill="hold"/>
                                        <p:tgtEl>
                                          <p:spTgt spid="162889"/>
                                        </p:tgtEl>
                                        <p:attrNameLst>
                                          <p:attrName>ppt_h</p:attrName>
                                        </p:attrNameLst>
                                      </p:cBhvr>
                                      <p:tavLst>
                                        <p:tav tm="0">
                                          <p:val>
                                            <p:fltVal val="0"/>
                                          </p:val>
                                        </p:tav>
                                        <p:tav tm="100000">
                                          <p:val>
                                            <p:strVal val="#ppt_h"/>
                                          </p:val>
                                        </p:tav>
                                      </p:tavLst>
                                    </p:anim>
                                    <p:anim calcmode="lin" valueType="num">
                                      <p:cBhvr>
                                        <p:cTn id="18" dur="500" fill="hold"/>
                                        <p:tgtEl>
                                          <p:spTgt spid="162889"/>
                                        </p:tgtEl>
                                        <p:attrNameLst>
                                          <p:attrName>ppt_x</p:attrName>
                                        </p:attrNameLst>
                                      </p:cBhvr>
                                      <p:tavLst>
                                        <p:tav tm="0">
                                          <p:val>
                                            <p:fltVal val="0.5"/>
                                          </p:val>
                                        </p:tav>
                                        <p:tav tm="100000">
                                          <p:val>
                                            <p:strVal val="#ppt_x"/>
                                          </p:val>
                                        </p:tav>
                                      </p:tavLst>
                                    </p:anim>
                                    <p:anim calcmode="lin" valueType="num">
                                      <p:cBhvr>
                                        <p:cTn id="19" dur="500" fill="hold"/>
                                        <p:tgtEl>
                                          <p:spTgt spid="162889"/>
                                        </p:tgtEl>
                                        <p:attrNameLst>
                                          <p:attrName>ppt_y</p:attrName>
                                        </p:attrNameLst>
                                      </p:cBhvr>
                                      <p:tavLst>
                                        <p:tav tm="0">
                                          <p:val>
                                            <p:fltVal val="0.5"/>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162823"/>
                                        </p:tgtEl>
                                        <p:attrNameLst>
                                          <p:attrName>style.visibility</p:attrName>
                                        </p:attrNameLst>
                                      </p:cBhvr>
                                      <p:to>
                                        <p:strVal val="visible"/>
                                      </p:to>
                                    </p:set>
                                    <p:animEffect transition="in" filter="fade">
                                      <p:cBhvr>
                                        <p:cTn id="24" dur="1000"/>
                                        <p:tgtEl>
                                          <p:spTgt spid="162823"/>
                                        </p:tgtEl>
                                      </p:cBhvr>
                                    </p:animEffect>
                                  </p:childTnLst>
                                </p:cTn>
                              </p:par>
                            </p:childTnLst>
                          </p:cTn>
                        </p:par>
                        <p:par>
                          <p:cTn id="25" fill="hold" nodeType="afterGroup">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62901"/>
                                        </p:tgtEl>
                                        <p:attrNameLst>
                                          <p:attrName>style.visibility</p:attrName>
                                        </p:attrNameLst>
                                      </p:cBhvr>
                                      <p:to>
                                        <p:strVal val="visible"/>
                                      </p:to>
                                    </p:set>
                                    <p:animEffect transition="in" filter="fade">
                                      <p:cBhvr>
                                        <p:cTn id="28" dur="1000"/>
                                        <p:tgtEl>
                                          <p:spTgt spid="162901"/>
                                        </p:tgtEl>
                                      </p:cBhvr>
                                    </p:animEffect>
                                  </p:childTnLst>
                                </p:cTn>
                              </p:par>
                            </p:childTnLst>
                          </p:cTn>
                        </p:par>
                        <p:par>
                          <p:cTn id="29" fill="hold" nodeType="afterGroup">
                            <p:stCondLst>
                              <p:cond delay="2000"/>
                            </p:stCondLst>
                            <p:childTnLst>
                              <p:par>
                                <p:cTn id="30" presetID="23" presetClass="entr" presetSubtype="528" fill="hold" grpId="0" nodeType="afterEffect">
                                  <p:stCondLst>
                                    <p:cond delay="0"/>
                                  </p:stCondLst>
                                  <p:childTnLst>
                                    <p:set>
                                      <p:cBhvr>
                                        <p:cTn id="31" dur="1" fill="hold">
                                          <p:stCondLst>
                                            <p:cond delay="0"/>
                                          </p:stCondLst>
                                        </p:cTn>
                                        <p:tgtEl>
                                          <p:spTgt spid="162890"/>
                                        </p:tgtEl>
                                        <p:attrNameLst>
                                          <p:attrName>style.visibility</p:attrName>
                                        </p:attrNameLst>
                                      </p:cBhvr>
                                      <p:to>
                                        <p:strVal val="visible"/>
                                      </p:to>
                                    </p:set>
                                    <p:anim calcmode="lin" valueType="num">
                                      <p:cBhvr>
                                        <p:cTn id="32" dur="500" fill="hold"/>
                                        <p:tgtEl>
                                          <p:spTgt spid="162890"/>
                                        </p:tgtEl>
                                        <p:attrNameLst>
                                          <p:attrName>ppt_w</p:attrName>
                                        </p:attrNameLst>
                                      </p:cBhvr>
                                      <p:tavLst>
                                        <p:tav tm="0">
                                          <p:val>
                                            <p:fltVal val="0"/>
                                          </p:val>
                                        </p:tav>
                                        <p:tav tm="100000">
                                          <p:val>
                                            <p:strVal val="#ppt_w"/>
                                          </p:val>
                                        </p:tav>
                                      </p:tavLst>
                                    </p:anim>
                                    <p:anim calcmode="lin" valueType="num">
                                      <p:cBhvr>
                                        <p:cTn id="33" dur="500" fill="hold"/>
                                        <p:tgtEl>
                                          <p:spTgt spid="162890"/>
                                        </p:tgtEl>
                                        <p:attrNameLst>
                                          <p:attrName>ppt_h</p:attrName>
                                        </p:attrNameLst>
                                      </p:cBhvr>
                                      <p:tavLst>
                                        <p:tav tm="0">
                                          <p:val>
                                            <p:fltVal val="0"/>
                                          </p:val>
                                        </p:tav>
                                        <p:tav tm="100000">
                                          <p:val>
                                            <p:strVal val="#ppt_h"/>
                                          </p:val>
                                        </p:tav>
                                      </p:tavLst>
                                    </p:anim>
                                    <p:anim calcmode="lin" valueType="num">
                                      <p:cBhvr>
                                        <p:cTn id="34" dur="500" fill="hold"/>
                                        <p:tgtEl>
                                          <p:spTgt spid="162890"/>
                                        </p:tgtEl>
                                        <p:attrNameLst>
                                          <p:attrName>ppt_x</p:attrName>
                                        </p:attrNameLst>
                                      </p:cBhvr>
                                      <p:tavLst>
                                        <p:tav tm="0">
                                          <p:val>
                                            <p:fltVal val="0.5"/>
                                          </p:val>
                                        </p:tav>
                                        <p:tav tm="100000">
                                          <p:val>
                                            <p:strVal val="#ppt_x"/>
                                          </p:val>
                                        </p:tav>
                                      </p:tavLst>
                                    </p:anim>
                                    <p:anim calcmode="lin" valueType="num">
                                      <p:cBhvr>
                                        <p:cTn id="35" dur="500" fill="hold"/>
                                        <p:tgtEl>
                                          <p:spTgt spid="162890"/>
                                        </p:tgtEl>
                                        <p:attrNameLst>
                                          <p:attrName>ppt_y</p:attrName>
                                        </p:attrNameLst>
                                      </p:cBhvr>
                                      <p:tavLst>
                                        <p:tav tm="0">
                                          <p:val>
                                            <p:fltVal val="0.5"/>
                                          </p:val>
                                        </p:tav>
                                        <p:tav tm="100000">
                                          <p:val>
                                            <p:strVal val="#ppt_y"/>
                                          </p:val>
                                        </p:tav>
                                      </p:tavLst>
                                    </p:anim>
                                  </p:childTnLst>
                                </p:cTn>
                              </p:par>
                            </p:childTnLst>
                          </p:cTn>
                        </p:par>
                        <p:par>
                          <p:cTn id="36" fill="hold" nodeType="afterGroup">
                            <p:stCondLst>
                              <p:cond delay="2500"/>
                            </p:stCondLst>
                            <p:childTnLst>
                              <p:par>
                                <p:cTn id="37" presetID="23" presetClass="entr" presetSubtype="272"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strVal val="2/3*#ppt_w"/>
                                          </p:val>
                                        </p:tav>
                                        <p:tav tm="100000">
                                          <p:val>
                                            <p:strVal val="#ppt_w"/>
                                          </p:val>
                                        </p:tav>
                                      </p:tavLst>
                                    </p:anim>
                                    <p:anim calcmode="lin" valueType="num">
                                      <p:cBhvr>
                                        <p:cTn id="40" dur="500" fill="hold"/>
                                        <p:tgtEl>
                                          <p:spTgt spid="5"/>
                                        </p:tgtEl>
                                        <p:attrNameLst>
                                          <p:attrName>ppt_h</p:attrName>
                                        </p:attrNameLst>
                                      </p:cBhvr>
                                      <p:tavLst>
                                        <p:tav tm="0">
                                          <p:val>
                                            <p:strVal val="2/3*#ppt_h"/>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272"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strVal val="2/3*#ppt_w"/>
                                          </p:val>
                                        </p:tav>
                                        <p:tav tm="100000">
                                          <p:val>
                                            <p:strVal val="#ppt_w"/>
                                          </p:val>
                                        </p:tav>
                                      </p:tavLst>
                                    </p:anim>
                                    <p:anim calcmode="lin" valueType="num">
                                      <p:cBhvr>
                                        <p:cTn id="46" dur="500" fill="hold"/>
                                        <p:tgtEl>
                                          <p:spTgt spid="6"/>
                                        </p:tgtEl>
                                        <p:attrNameLst>
                                          <p:attrName>ppt_h</p:attrName>
                                        </p:attrNameLst>
                                      </p:cBhvr>
                                      <p:tavLst>
                                        <p:tav tm="0">
                                          <p:val>
                                            <p:strVal val="2/3*#ppt_h"/>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272"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strVal val="2/3*#ppt_w"/>
                                          </p:val>
                                        </p:tav>
                                        <p:tav tm="100000">
                                          <p:val>
                                            <p:strVal val="#ppt_w"/>
                                          </p:val>
                                        </p:tav>
                                      </p:tavLst>
                                    </p:anim>
                                    <p:anim calcmode="lin" valueType="num">
                                      <p:cBhvr>
                                        <p:cTn id="52" dur="500" fill="hold"/>
                                        <p:tgtEl>
                                          <p:spTgt spid="2"/>
                                        </p:tgtEl>
                                        <p:attrNameLst>
                                          <p:attrName>ppt_h</p:attrName>
                                        </p:attrNameLst>
                                      </p:cBhvr>
                                      <p:tavLst>
                                        <p:tav tm="0">
                                          <p:val>
                                            <p:strVal val="2/3*#ppt_h"/>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272"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p:cTn id="57" dur="500" fill="hold"/>
                                        <p:tgtEl>
                                          <p:spTgt spid="3"/>
                                        </p:tgtEl>
                                        <p:attrNameLst>
                                          <p:attrName>ppt_w</p:attrName>
                                        </p:attrNameLst>
                                      </p:cBhvr>
                                      <p:tavLst>
                                        <p:tav tm="0">
                                          <p:val>
                                            <p:strVal val="2/3*#ppt_w"/>
                                          </p:val>
                                        </p:tav>
                                        <p:tav tm="100000">
                                          <p:val>
                                            <p:strVal val="#ppt_w"/>
                                          </p:val>
                                        </p:tav>
                                      </p:tavLst>
                                    </p:anim>
                                    <p:anim calcmode="lin" valueType="num">
                                      <p:cBhvr>
                                        <p:cTn id="58" dur="500" fill="hold"/>
                                        <p:tgtEl>
                                          <p:spTgt spid="3"/>
                                        </p:tgtEl>
                                        <p:attrNameLst>
                                          <p:attrName>ppt_h</p:attrName>
                                        </p:attrNameLst>
                                      </p:cBhvr>
                                      <p:tavLst>
                                        <p:tav tm="0">
                                          <p:val>
                                            <p:strVal val="2/3*#ppt_h"/>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272"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p:cTn id="63" dur="500" fill="hold"/>
                                        <p:tgtEl>
                                          <p:spTgt spid="4"/>
                                        </p:tgtEl>
                                        <p:attrNameLst>
                                          <p:attrName>ppt_w</p:attrName>
                                        </p:attrNameLst>
                                      </p:cBhvr>
                                      <p:tavLst>
                                        <p:tav tm="0">
                                          <p:val>
                                            <p:strVal val="2/3*#ppt_w"/>
                                          </p:val>
                                        </p:tav>
                                        <p:tav tm="100000">
                                          <p:val>
                                            <p:strVal val="#ppt_w"/>
                                          </p:val>
                                        </p:tav>
                                      </p:tavLst>
                                    </p:anim>
                                    <p:anim calcmode="lin" valueType="num">
                                      <p:cBhvr>
                                        <p:cTn id="64" dur="500" fill="hold"/>
                                        <p:tgtEl>
                                          <p:spTgt spid="4"/>
                                        </p:tgtEl>
                                        <p:attrNameLst>
                                          <p:attrName>ppt_h</p:attrName>
                                        </p:attrNameLst>
                                      </p:cBhvr>
                                      <p:tavLst>
                                        <p:tav tm="0">
                                          <p:val>
                                            <p:strVal val="2/3*#ppt_h"/>
                                          </p:val>
                                        </p:tav>
                                        <p:tav tm="100000">
                                          <p:val>
                                            <p:strVal val="#ppt_h"/>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2" fill="hold"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wipe(right)">
                                      <p:cBhvr>
                                        <p:cTn id="69" dur="500"/>
                                        <p:tgtEl>
                                          <p:spTgt spid="7"/>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22" presetClass="entr" presetSubtype="1" fill="hold" nodeType="click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wipe(up)">
                                      <p:cBhvr>
                                        <p:cTn id="74" dur="500"/>
                                        <p:tgtEl>
                                          <p:spTgt spid="9"/>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22" presetClass="entr" presetSubtype="8" fill="hold" nodeType="click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wipe(left)">
                                      <p:cBhvr>
                                        <p:cTn id="79" dur="500"/>
                                        <p:tgtEl>
                                          <p:spTgt spid="13"/>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22" presetClass="entr" presetSubtype="1"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wipe(up)">
                                      <p:cBhvr>
                                        <p:cTn id="8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89" grpId="0" animBg="1" autoUpdateAnimBg="0"/>
      <p:bldP spid="162890" grpId="0" animBg="1"/>
      <p:bldP spid="16290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4" name="Text Box 4"/>
          <p:cNvSpPr txBox="1">
            <a:spLocks noChangeArrowheads="1"/>
          </p:cNvSpPr>
          <p:nvPr/>
        </p:nvSpPr>
        <p:spPr bwMode="auto">
          <a:xfrm>
            <a:off x="1904850" y="468038"/>
            <a:ext cx="7680598"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tabLst>
                <a:tab pos="3489325" algn="l"/>
              </a:tabLst>
              <a:defRPr/>
            </a:pPr>
            <a:r>
              <a:rPr lang="en-US" sz="2800" dirty="0">
                <a:ln>
                  <a:solidFill>
                    <a:srgbClr val="66FF33"/>
                  </a:solidFill>
                </a:ln>
                <a:solidFill>
                  <a:srgbClr val="66FF33"/>
                </a:solidFill>
                <a:latin typeface="Kruti Dev 010" pitchFamily="2" charset="0"/>
                <a:ea typeface="+mn-ea"/>
                <a:cs typeface="+mn-cs"/>
              </a:rPr>
              <a:t>fldanj dh e`R;q ---- </a:t>
            </a:r>
            <a:r>
              <a:rPr lang="en-US" sz="2800" dirty="0">
                <a:ln>
                  <a:solidFill>
                    <a:srgbClr val="66FF33"/>
                  </a:solidFill>
                </a:ln>
                <a:solidFill>
                  <a:srgbClr val="66FF33"/>
                </a:solidFill>
                <a:latin typeface="Kruti Dev 010" pitchFamily="2" charset="0"/>
                <a:ea typeface="+mn-ea"/>
                <a:cs typeface="+mn-cs"/>
              </a:rPr>
              <a:t>…</a:t>
            </a:r>
            <a:r>
              <a:rPr lang="en-US" sz="2800" dirty="0">
                <a:ln>
                  <a:solidFill>
                    <a:srgbClr val="66FF33"/>
                  </a:solidFill>
                </a:ln>
                <a:solidFill>
                  <a:srgbClr val="66FF33"/>
                </a:solidFill>
                <a:latin typeface="Kruti Dev 010"/>
                <a:ea typeface="+mn-ea"/>
                <a:cs typeface="+mn-cs"/>
              </a:rPr>
              <a:t>… </a:t>
            </a:r>
            <a:r>
              <a:rPr lang="en-US" sz="2800" dirty="0" err="1">
                <a:ln>
                  <a:solidFill>
                    <a:srgbClr val="66FF33"/>
                  </a:solidFill>
                </a:ln>
                <a:solidFill>
                  <a:srgbClr val="66FF33"/>
                </a:solidFill>
                <a:latin typeface="Kruti Dev 010" pitchFamily="2" charset="0"/>
                <a:ea typeface="+mn-ea"/>
                <a:cs typeface="+mn-cs"/>
              </a:rPr>
              <a:t>o"kZ</a:t>
            </a:r>
            <a:r>
              <a:rPr lang="en-US" sz="2800" dirty="0">
                <a:ln>
                  <a:solidFill>
                    <a:srgbClr val="66FF33"/>
                  </a:solidFill>
                </a:ln>
                <a:solidFill>
                  <a:srgbClr val="66FF33"/>
                </a:solidFill>
                <a:latin typeface="Kruti Dev 010" pitchFamily="2" charset="0"/>
                <a:ea typeface="+mn-ea"/>
                <a:cs typeface="+mn-cs"/>
              </a:rPr>
              <a:t> </a:t>
            </a:r>
            <a:r>
              <a:rPr lang="en-US" sz="2800" dirty="0">
                <a:ln>
                  <a:solidFill>
                    <a:srgbClr val="66FF33"/>
                  </a:solidFill>
                </a:ln>
                <a:solidFill>
                  <a:srgbClr val="66FF33"/>
                </a:solidFill>
                <a:latin typeface="Kruti Dev 010" pitchFamily="2" charset="0"/>
                <a:ea typeface="+mn-ea"/>
                <a:cs typeface="+mn-cs"/>
              </a:rPr>
              <a:t>esa ----- </a:t>
            </a:r>
            <a:r>
              <a:rPr lang="en-US" sz="2800" dirty="0">
                <a:ln>
                  <a:solidFill>
                    <a:srgbClr val="66FF33"/>
                  </a:solidFill>
                </a:ln>
                <a:solidFill>
                  <a:srgbClr val="66FF33"/>
                </a:solidFill>
                <a:latin typeface="Kruti Dev 010" pitchFamily="2" charset="0"/>
                <a:ea typeface="+mn-ea"/>
                <a:cs typeface="+mn-cs"/>
              </a:rPr>
              <a:t>…</a:t>
            </a:r>
            <a:r>
              <a:rPr lang="en-US" sz="2800" dirty="0">
                <a:ln>
                  <a:solidFill>
                    <a:srgbClr val="66FF33"/>
                  </a:solidFill>
                </a:ln>
                <a:solidFill>
                  <a:srgbClr val="66FF33"/>
                </a:solidFill>
                <a:latin typeface="Kruti Dev 010"/>
                <a:ea typeface="+mn-ea"/>
                <a:cs typeface="+mn-cs"/>
              </a:rPr>
              <a:t>ŒŒ</a:t>
            </a:r>
            <a:r>
              <a:rPr lang="en-US" sz="2800" dirty="0">
                <a:ln>
                  <a:solidFill>
                    <a:srgbClr val="66FF33"/>
                  </a:solidFill>
                </a:ln>
                <a:solidFill>
                  <a:srgbClr val="66FF33"/>
                </a:solidFill>
                <a:latin typeface="Kruti Dev 010" pitchFamily="2" charset="0"/>
                <a:ea typeface="+mn-ea"/>
                <a:cs typeface="+mn-cs"/>
              </a:rPr>
              <a:t> </a:t>
            </a:r>
            <a:r>
              <a:rPr lang="en-US" sz="2800" dirty="0">
                <a:ln>
                  <a:solidFill>
                    <a:srgbClr val="66FF33"/>
                  </a:solidFill>
                </a:ln>
                <a:solidFill>
                  <a:srgbClr val="66FF33"/>
                </a:solidFill>
                <a:latin typeface="Kruti Dev 010" pitchFamily="2" charset="0"/>
                <a:ea typeface="+mn-ea"/>
                <a:cs typeface="+mn-cs"/>
              </a:rPr>
              <a:t>ch-lh- dky</a:t>
            </a:r>
          </a:p>
        </p:txBody>
      </p:sp>
      <p:sp>
        <p:nvSpPr>
          <p:cNvPr id="522245" name="Text Box 5"/>
          <p:cNvSpPr txBox="1">
            <a:spLocks noChangeArrowheads="1"/>
          </p:cNvSpPr>
          <p:nvPr/>
        </p:nvSpPr>
        <p:spPr bwMode="auto">
          <a:xfrm>
            <a:off x="2098785" y="1037733"/>
            <a:ext cx="6451600" cy="95410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dirty="0">
                <a:ln>
                  <a:solidFill>
                    <a:srgbClr val="66FF33"/>
                  </a:solidFill>
                </a:ln>
                <a:solidFill>
                  <a:srgbClr val="00FF00"/>
                </a:solidFill>
                <a:latin typeface="Kruti Dev 010" pitchFamily="2" charset="0"/>
                <a:ea typeface="+mn-ea"/>
                <a:cs typeface="+mn-cs"/>
              </a:rPr>
              <a:t>mldk lkezkT; mlds pkj lsukifr;ksa us ckaV fy;k</a:t>
            </a:r>
          </a:p>
        </p:txBody>
      </p:sp>
      <p:sp>
        <p:nvSpPr>
          <p:cNvPr id="522247" name="Oval 7"/>
          <p:cNvSpPr>
            <a:spLocks noChangeArrowheads="1"/>
          </p:cNvSpPr>
          <p:nvPr/>
        </p:nvSpPr>
        <p:spPr bwMode="auto">
          <a:xfrm>
            <a:off x="2651125" y="1668463"/>
            <a:ext cx="2154238" cy="1179512"/>
          </a:xfrm>
          <a:prstGeom prst="ellipse">
            <a:avLst/>
          </a:prstGeom>
          <a:noFill/>
          <a:ln w="76200">
            <a:solidFill>
              <a:srgbClr val="1875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2248" name="Text Box 8"/>
          <p:cNvSpPr txBox="1">
            <a:spLocks noChangeArrowheads="1"/>
          </p:cNvSpPr>
          <p:nvPr/>
        </p:nvSpPr>
        <p:spPr bwMode="auto">
          <a:xfrm>
            <a:off x="2689225" y="1830388"/>
            <a:ext cx="2189163"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800" dirty="0">
                <a:ln>
                  <a:solidFill>
                    <a:srgbClr val="66FF33"/>
                  </a:solidFill>
                </a:ln>
                <a:solidFill>
                  <a:srgbClr val="00FF00"/>
                </a:solidFill>
                <a:latin typeface="Kruti Dev 010" pitchFamily="2" charset="0"/>
                <a:ea typeface="+mn-ea"/>
                <a:cs typeface="+mn-cs"/>
              </a:rPr>
              <a:t>,f'k;k ekbuj </a:t>
            </a:r>
            <a:r>
              <a:rPr lang="en-US" sz="2400" dirty="0">
                <a:ln>
                  <a:solidFill>
                    <a:srgbClr val="66FF33"/>
                  </a:solidFill>
                </a:ln>
                <a:solidFill>
                  <a:srgbClr val="00FF00"/>
                </a:solidFill>
                <a:latin typeface="Kruti Dev 010" pitchFamily="2" charset="0"/>
                <a:ea typeface="+mn-ea"/>
                <a:cs typeface="+mn-cs"/>
              </a:rPr>
              <a:t>%</a:t>
            </a:r>
          </a:p>
        </p:txBody>
      </p:sp>
      <p:grpSp>
        <p:nvGrpSpPr>
          <p:cNvPr id="16390" name="Group 9"/>
          <p:cNvGrpSpPr>
            <a:grpSpLocks/>
          </p:cNvGrpSpPr>
          <p:nvPr/>
        </p:nvGrpSpPr>
        <p:grpSpPr bwMode="auto">
          <a:xfrm>
            <a:off x="4730750" y="2738438"/>
            <a:ext cx="2154238" cy="1179512"/>
            <a:chOff x="1523" y="1631"/>
            <a:chExt cx="1357" cy="743"/>
          </a:xfrm>
        </p:grpSpPr>
        <p:sp>
          <p:nvSpPr>
            <p:cNvPr id="522250" name="Oval 10"/>
            <p:cNvSpPr>
              <a:spLocks noChangeArrowheads="1"/>
            </p:cNvSpPr>
            <p:nvPr/>
          </p:nvSpPr>
          <p:spPr bwMode="auto">
            <a:xfrm>
              <a:off x="1523" y="1631"/>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2251" name="Text Box 11"/>
            <p:cNvSpPr txBox="1">
              <a:spLocks noChangeArrowheads="1"/>
            </p:cNvSpPr>
            <p:nvPr/>
          </p:nvSpPr>
          <p:spPr bwMode="auto">
            <a:xfrm>
              <a:off x="1658" y="1693"/>
              <a:ext cx="1109" cy="36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200" dirty="0">
                  <a:ln>
                    <a:solidFill>
                      <a:srgbClr val="FFFF00"/>
                    </a:solidFill>
                  </a:ln>
                  <a:solidFill>
                    <a:srgbClr val="FFFF00"/>
                  </a:solidFill>
                  <a:latin typeface="Kruti Dev 010" pitchFamily="2" charset="0"/>
                  <a:ea typeface="+mn-ea"/>
                  <a:cs typeface="+mn-cs"/>
                </a:rPr>
                <a:t>lhfj;k %</a:t>
              </a:r>
            </a:p>
          </p:txBody>
        </p:sp>
      </p:grpSp>
      <p:grpSp>
        <p:nvGrpSpPr>
          <p:cNvPr id="16391" name="Group 12"/>
          <p:cNvGrpSpPr>
            <a:grpSpLocks/>
          </p:cNvGrpSpPr>
          <p:nvPr/>
        </p:nvGrpSpPr>
        <p:grpSpPr bwMode="auto">
          <a:xfrm>
            <a:off x="3097213" y="5238750"/>
            <a:ext cx="2154237" cy="1179513"/>
            <a:chOff x="818" y="3477"/>
            <a:chExt cx="1357" cy="743"/>
          </a:xfrm>
        </p:grpSpPr>
        <p:sp>
          <p:nvSpPr>
            <p:cNvPr id="522253" name="Oval 13"/>
            <p:cNvSpPr>
              <a:spLocks noChangeArrowheads="1"/>
            </p:cNvSpPr>
            <p:nvPr/>
          </p:nvSpPr>
          <p:spPr bwMode="auto">
            <a:xfrm>
              <a:off x="818" y="3477"/>
              <a:ext cx="1357" cy="743"/>
            </a:xfrm>
            <a:prstGeom prst="ellipse">
              <a:avLst/>
            </a:prstGeom>
            <a:noFill/>
            <a:ln w="76200">
              <a:solidFill>
                <a:srgbClr val="33CC3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2254" name="Text Box 14"/>
            <p:cNvSpPr txBox="1">
              <a:spLocks noChangeArrowheads="1"/>
            </p:cNvSpPr>
            <p:nvPr/>
          </p:nvSpPr>
          <p:spPr bwMode="auto">
            <a:xfrm>
              <a:off x="954" y="3527"/>
              <a:ext cx="1109" cy="36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200" dirty="0">
                  <a:ln>
                    <a:solidFill>
                      <a:srgbClr val="FFFF00"/>
                    </a:solidFill>
                  </a:ln>
                  <a:solidFill>
                    <a:srgbClr val="FFFF00"/>
                  </a:solidFill>
                  <a:latin typeface="Kruti Dev 010" pitchFamily="2" charset="0"/>
                  <a:ea typeface="+mn-ea"/>
                  <a:cs typeface="+mn-cs"/>
                </a:rPr>
                <a:t>felz</a:t>
              </a:r>
            </a:p>
          </p:txBody>
        </p:sp>
      </p:grpSp>
      <p:sp>
        <p:nvSpPr>
          <p:cNvPr id="522256" name="Arc 16"/>
          <p:cNvSpPr>
            <a:spLocks/>
          </p:cNvSpPr>
          <p:nvPr/>
        </p:nvSpPr>
        <p:spPr bwMode="auto">
          <a:xfrm rot="5287382">
            <a:off x="1481931" y="2748757"/>
            <a:ext cx="2605087" cy="2825750"/>
          </a:xfrm>
          <a:custGeom>
            <a:avLst/>
            <a:gdLst>
              <a:gd name="G0" fmla="+- 21600 0 0"/>
              <a:gd name="G1" fmla="+- 21600 0 0"/>
              <a:gd name="G2" fmla="+- 21600 0 0"/>
              <a:gd name="T0" fmla="*/ 3624 w 43191"/>
              <a:gd name="T1" fmla="*/ 33575 h 33575"/>
              <a:gd name="T2" fmla="*/ 43191 w 43191"/>
              <a:gd name="T3" fmla="*/ 21006 h 33575"/>
              <a:gd name="T4" fmla="*/ 21600 w 43191"/>
              <a:gd name="T5" fmla="*/ 21600 h 33575"/>
            </a:gdLst>
            <a:ahLst/>
            <a:cxnLst>
              <a:cxn ang="0">
                <a:pos x="T0" y="T1"/>
              </a:cxn>
              <a:cxn ang="0">
                <a:pos x="T2" y="T3"/>
              </a:cxn>
              <a:cxn ang="0">
                <a:pos x="T4" y="T5"/>
              </a:cxn>
            </a:cxnLst>
            <a:rect l="0" t="0" r="r" b="b"/>
            <a:pathLst>
              <a:path w="43191" h="33575" fill="none" extrusionOk="0">
                <a:moveTo>
                  <a:pt x="3623" y="33575"/>
                </a:moveTo>
                <a:cubicBezTo>
                  <a:pt x="1260" y="30028"/>
                  <a:pt x="0" y="25861"/>
                  <a:pt x="0" y="21600"/>
                </a:cubicBezTo>
                <a:cubicBezTo>
                  <a:pt x="0" y="9670"/>
                  <a:pt x="9670" y="0"/>
                  <a:pt x="21600" y="0"/>
                </a:cubicBezTo>
                <a:cubicBezTo>
                  <a:pt x="33297" y="0"/>
                  <a:pt x="42870" y="9312"/>
                  <a:pt x="43191" y="21005"/>
                </a:cubicBezTo>
              </a:path>
              <a:path w="43191" h="33575" stroke="0" extrusionOk="0">
                <a:moveTo>
                  <a:pt x="3623" y="33575"/>
                </a:moveTo>
                <a:cubicBezTo>
                  <a:pt x="1260" y="30028"/>
                  <a:pt x="0" y="25861"/>
                  <a:pt x="0" y="21600"/>
                </a:cubicBezTo>
                <a:cubicBezTo>
                  <a:pt x="0" y="9670"/>
                  <a:pt x="9670" y="0"/>
                  <a:pt x="21600" y="0"/>
                </a:cubicBezTo>
                <a:cubicBezTo>
                  <a:pt x="33297" y="0"/>
                  <a:pt x="42870" y="9312"/>
                  <a:pt x="43191" y="21005"/>
                </a:cubicBezTo>
                <a:lnTo>
                  <a:pt x="21600" y="21600"/>
                </a:lnTo>
                <a:close/>
              </a:path>
            </a:pathLst>
          </a:custGeom>
          <a:noFill/>
          <a:ln w="76200">
            <a:solidFill>
              <a:srgbClr val="0033CC"/>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6393" name="Text Box 30"/>
          <p:cNvSpPr txBox="1">
            <a:spLocks noChangeArrowheads="1"/>
          </p:cNvSpPr>
          <p:nvPr/>
        </p:nvSpPr>
        <p:spPr bwMode="auto">
          <a:xfrm>
            <a:off x="8720138"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6394" name="Text Box 33"/>
          <p:cNvSpPr txBox="1">
            <a:spLocks noChangeArrowheads="1"/>
          </p:cNvSpPr>
          <p:nvPr/>
        </p:nvSpPr>
        <p:spPr bwMode="auto">
          <a:xfrm>
            <a:off x="8580438" y="6469063"/>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latin typeface="Kruti Dev 010" charset="0"/>
              </a:rPr>
              <a:t>2</a:t>
            </a:r>
            <a:endParaRPr lang="en-US" b="0">
              <a:solidFill>
                <a:srgbClr val="FFFFFF"/>
              </a:solidFill>
              <a:latin typeface="Kruti Dev 010" charset="0"/>
            </a:endParaRPr>
          </a:p>
        </p:txBody>
      </p:sp>
      <p:sp>
        <p:nvSpPr>
          <p:cNvPr id="522274" name="Rectangle 34"/>
          <p:cNvSpPr>
            <a:spLocks noChangeArrowheads="1"/>
          </p:cNvSpPr>
          <p:nvPr/>
        </p:nvSpPr>
        <p:spPr bwMode="auto">
          <a:xfrm>
            <a:off x="8091488" y="6530975"/>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15</a:t>
            </a:r>
          </a:p>
        </p:txBody>
      </p:sp>
      <p:sp>
        <p:nvSpPr>
          <p:cNvPr id="522277" name="Text Box 37"/>
          <p:cNvSpPr txBox="1">
            <a:spLocks noChangeArrowheads="1"/>
          </p:cNvSpPr>
          <p:nvPr/>
        </p:nvSpPr>
        <p:spPr bwMode="auto">
          <a:xfrm>
            <a:off x="2598738" y="2241550"/>
            <a:ext cx="2189162" cy="5847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200" dirty="0">
                <a:ln>
                  <a:solidFill>
                    <a:srgbClr val="66FF33"/>
                  </a:solidFill>
                </a:ln>
                <a:solidFill>
                  <a:srgbClr val="00FF00"/>
                </a:solidFill>
                <a:latin typeface="Kruti Dev 010" pitchFamily="2" charset="0"/>
                <a:ea typeface="+mn-ea"/>
                <a:cs typeface="+mn-cs"/>
              </a:rPr>
              <a:t>ykblhedql</a:t>
            </a:r>
          </a:p>
        </p:txBody>
      </p:sp>
      <p:sp>
        <p:nvSpPr>
          <p:cNvPr id="522280" name="Text Box 40"/>
          <p:cNvSpPr txBox="1">
            <a:spLocks noChangeArrowheads="1"/>
          </p:cNvSpPr>
          <p:nvPr/>
        </p:nvSpPr>
        <p:spPr bwMode="auto">
          <a:xfrm>
            <a:off x="4676775" y="3240088"/>
            <a:ext cx="1760538" cy="5847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200" dirty="0">
                <a:ln>
                  <a:solidFill>
                    <a:schemeClr val="tx1"/>
                  </a:solidFill>
                </a:ln>
                <a:solidFill>
                  <a:schemeClr val="tx1"/>
                </a:solidFill>
                <a:latin typeface="Kruti Dev 010" pitchFamily="2" charset="0"/>
                <a:ea typeface="+mn-ea"/>
                <a:cs typeface="+mn-cs"/>
              </a:rPr>
              <a:t>lsY;wdl</a:t>
            </a:r>
          </a:p>
        </p:txBody>
      </p:sp>
      <p:sp>
        <p:nvSpPr>
          <p:cNvPr id="522283" name="Text Box 43"/>
          <p:cNvSpPr txBox="1">
            <a:spLocks noChangeArrowheads="1"/>
          </p:cNvSpPr>
          <p:nvPr/>
        </p:nvSpPr>
        <p:spPr bwMode="auto">
          <a:xfrm>
            <a:off x="3305175" y="5786438"/>
            <a:ext cx="1760538" cy="5847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200" dirty="0">
                <a:ln>
                  <a:solidFill>
                    <a:schemeClr val="tx1"/>
                  </a:solidFill>
                </a:ln>
                <a:solidFill>
                  <a:schemeClr val="tx1"/>
                </a:solidFill>
                <a:latin typeface="Kruti Dev 010" pitchFamily="2" charset="0"/>
                <a:ea typeface="+mn-ea"/>
                <a:cs typeface="+mn-cs"/>
              </a:rPr>
              <a:t>rksyseh</a:t>
            </a:r>
          </a:p>
        </p:txBody>
      </p:sp>
      <p:sp>
        <p:nvSpPr>
          <p:cNvPr id="522286" name="Oval 46"/>
          <p:cNvSpPr>
            <a:spLocks noChangeArrowheads="1"/>
          </p:cNvSpPr>
          <p:nvPr/>
        </p:nvSpPr>
        <p:spPr bwMode="auto">
          <a:xfrm>
            <a:off x="296863" y="1643063"/>
            <a:ext cx="2154237" cy="1179512"/>
          </a:xfrm>
          <a:prstGeom prst="ellipse">
            <a:avLst/>
          </a:prstGeom>
          <a:noFill/>
          <a:ln w="76200">
            <a:solidFill>
              <a:srgbClr val="1875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2287" name="Text Box 47"/>
          <p:cNvSpPr txBox="1">
            <a:spLocks noChangeArrowheads="1"/>
          </p:cNvSpPr>
          <p:nvPr/>
        </p:nvSpPr>
        <p:spPr bwMode="auto">
          <a:xfrm>
            <a:off x="515938" y="1755775"/>
            <a:ext cx="1760537" cy="5847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200" dirty="0">
                <a:ln>
                  <a:solidFill>
                    <a:srgbClr val="66FF33"/>
                  </a:solidFill>
                </a:ln>
                <a:solidFill>
                  <a:srgbClr val="00FF00"/>
                </a:solidFill>
                <a:latin typeface="Kruti Dev 010" pitchFamily="2" charset="0"/>
                <a:ea typeface="+mn-ea"/>
                <a:cs typeface="+mn-cs"/>
              </a:rPr>
              <a:t>;wuku %</a:t>
            </a:r>
          </a:p>
        </p:txBody>
      </p:sp>
      <p:sp>
        <p:nvSpPr>
          <p:cNvPr id="522289" name="Text Box 49"/>
          <p:cNvSpPr txBox="1">
            <a:spLocks noChangeArrowheads="1"/>
          </p:cNvSpPr>
          <p:nvPr/>
        </p:nvSpPr>
        <p:spPr bwMode="auto">
          <a:xfrm>
            <a:off x="492125" y="2155825"/>
            <a:ext cx="1760538" cy="5847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200" dirty="0">
                <a:ln>
                  <a:solidFill>
                    <a:srgbClr val="66FF33"/>
                  </a:solidFill>
                </a:ln>
                <a:solidFill>
                  <a:srgbClr val="00FF00"/>
                </a:solidFill>
                <a:latin typeface="Kruti Dev 010" pitchFamily="2" charset="0"/>
                <a:ea typeface="+mn-ea"/>
                <a:cs typeface="+mn-cs"/>
              </a:rPr>
              <a:t>dSalsaMj</a:t>
            </a:r>
          </a:p>
        </p:txBody>
      </p:sp>
      <p:sp>
        <p:nvSpPr>
          <p:cNvPr id="522292" name="Text Box 52"/>
          <p:cNvSpPr txBox="1">
            <a:spLocks noChangeArrowheads="1"/>
          </p:cNvSpPr>
          <p:nvPr/>
        </p:nvSpPr>
        <p:spPr bwMode="auto">
          <a:xfrm>
            <a:off x="6465559" y="1860825"/>
            <a:ext cx="2455862" cy="132343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ts val="0"/>
              </a:spcBef>
              <a:defRPr/>
            </a:pPr>
            <a:r>
              <a:rPr lang="en-US" sz="4000" dirty="0">
                <a:ln>
                  <a:solidFill>
                    <a:srgbClr val="FF0000"/>
                  </a:solidFill>
                </a:ln>
                <a:solidFill>
                  <a:srgbClr val="FA4E19"/>
                </a:solidFill>
                <a:latin typeface="Kruti Dev 010" pitchFamily="2" charset="0"/>
                <a:ea typeface="+mn-ea"/>
                <a:cs typeface="+mn-cs"/>
              </a:rPr>
              <a:t>lsY;wdl</a:t>
            </a:r>
          </a:p>
          <a:p>
            <a:pPr>
              <a:spcBef>
                <a:spcPts val="0"/>
              </a:spcBef>
              <a:defRPr/>
            </a:pPr>
            <a:r>
              <a:rPr lang="en-US" sz="4000" dirty="0">
                <a:ln>
                  <a:solidFill>
                    <a:srgbClr val="FF0000"/>
                  </a:solidFill>
                </a:ln>
                <a:solidFill>
                  <a:srgbClr val="FA4E19"/>
                </a:solidFill>
                <a:latin typeface="Kruti Dev 010" pitchFamily="2" charset="0"/>
                <a:ea typeface="+mn-ea"/>
                <a:cs typeface="+mn-cs"/>
              </a:rPr>
              <a:t>lezkV</a:t>
            </a:r>
          </a:p>
        </p:txBody>
      </p:sp>
      <p:sp>
        <p:nvSpPr>
          <p:cNvPr id="522293" name="Text Box 53"/>
          <p:cNvSpPr txBox="1">
            <a:spLocks noChangeArrowheads="1"/>
          </p:cNvSpPr>
          <p:nvPr/>
        </p:nvSpPr>
        <p:spPr bwMode="auto">
          <a:xfrm>
            <a:off x="268014" y="5504301"/>
            <a:ext cx="2682545" cy="95410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r">
              <a:spcBef>
                <a:spcPct val="50000"/>
              </a:spcBef>
              <a:defRPr/>
            </a:pPr>
            <a:r>
              <a:rPr lang="en-US" sz="2800" dirty="0">
                <a:ln>
                  <a:solidFill>
                    <a:srgbClr val="FF0000"/>
                  </a:solidFill>
                </a:ln>
                <a:solidFill>
                  <a:srgbClr val="FA4E19"/>
                </a:solidFill>
                <a:latin typeface="Kruti Dev 010" pitchFamily="2" charset="0"/>
                <a:ea typeface="+mn-ea"/>
                <a:cs typeface="+mn-cs"/>
              </a:rPr>
              <a:t>rksyseh fQjkSu lezkV</a:t>
            </a:r>
          </a:p>
        </p:txBody>
      </p:sp>
      <p:grpSp>
        <p:nvGrpSpPr>
          <p:cNvPr id="16404" name="Group 66"/>
          <p:cNvGrpSpPr>
            <a:grpSpLocks/>
          </p:cNvGrpSpPr>
          <p:nvPr/>
        </p:nvGrpSpPr>
        <p:grpSpPr bwMode="auto">
          <a:xfrm>
            <a:off x="4248150" y="4159250"/>
            <a:ext cx="1762125" cy="1009650"/>
            <a:chOff x="1287" y="2624"/>
            <a:chExt cx="1110" cy="636"/>
          </a:xfrm>
        </p:grpSpPr>
        <p:sp>
          <p:nvSpPr>
            <p:cNvPr id="522307" name="Oval 67"/>
            <p:cNvSpPr>
              <a:spLocks noChangeArrowheads="1"/>
            </p:cNvSpPr>
            <p:nvPr/>
          </p:nvSpPr>
          <p:spPr bwMode="auto">
            <a:xfrm>
              <a:off x="1287" y="2624"/>
              <a:ext cx="1064" cy="636"/>
            </a:xfrm>
            <a:prstGeom prst="ellipse">
              <a:avLst/>
            </a:prstGeom>
            <a:noFill/>
            <a:ln w="76200">
              <a:no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2308" name="Text Box 68"/>
            <p:cNvSpPr txBox="1">
              <a:spLocks noChangeArrowheads="1"/>
            </p:cNvSpPr>
            <p:nvPr/>
          </p:nvSpPr>
          <p:spPr bwMode="auto">
            <a:xfrm>
              <a:off x="1397" y="2807"/>
              <a:ext cx="1000"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dirty="0">
                <a:solidFill>
                  <a:schemeClr val="tx1"/>
                </a:solidFill>
                <a:latin typeface="Kruti Dev 010" pitchFamily="2" charset="0"/>
                <a:ea typeface="+mn-ea"/>
                <a:cs typeface="+mn-cs"/>
              </a:endParaRPr>
            </a:p>
          </p:txBody>
        </p:sp>
      </p:grpSp>
      <p:grpSp>
        <p:nvGrpSpPr>
          <p:cNvPr id="5" name="Group 75"/>
          <p:cNvGrpSpPr>
            <a:grpSpLocks/>
          </p:cNvGrpSpPr>
          <p:nvPr/>
        </p:nvGrpSpPr>
        <p:grpSpPr bwMode="auto">
          <a:xfrm>
            <a:off x="3125788" y="3267075"/>
            <a:ext cx="3506787" cy="2814638"/>
            <a:chOff x="1969" y="2058"/>
            <a:chExt cx="2209" cy="1773"/>
          </a:xfrm>
        </p:grpSpPr>
        <p:grpSp>
          <p:nvGrpSpPr>
            <p:cNvPr id="16421" name="Group 74"/>
            <p:cNvGrpSpPr>
              <a:grpSpLocks/>
            </p:cNvGrpSpPr>
            <p:nvPr/>
          </p:nvGrpSpPr>
          <p:grpSpPr bwMode="auto">
            <a:xfrm>
              <a:off x="2581" y="2538"/>
              <a:ext cx="1298" cy="828"/>
              <a:chOff x="2581" y="2538"/>
              <a:chExt cx="1298" cy="828"/>
            </a:xfrm>
          </p:grpSpPr>
          <p:grpSp>
            <p:nvGrpSpPr>
              <p:cNvPr id="16426" name="Group 70"/>
              <p:cNvGrpSpPr>
                <a:grpSpLocks/>
              </p:cNvGrpSpPr>
              <p:nvPr/>
            </p:nvGrpSpPr>
            <p:grpSpPr bwMode="auto">
              <a:xfrm>
                <a:off x="2678" y="2625"/>
                <a:ext cx="1110" cy="636"/>
                <a:chOff x="1287" y="2624"/>
                <a:chExt cx="1110" cy="636"/>
              </a:xfrm>
            </p:grpSpPr>
            <p:sp>
              <p:nvSpPr>
                <p:cNvPr id="522311" name="Oval 71"/>
                <p:cNvSpPr>
                  <a:spLocks noChangeArrowheads="1"/>
                </p:cNvSpPr>
                <p:nvPr/>
              </p:nvSpPr>
              <p:spPr bwMode="auto">
                <a:xfrm>
                  <a:off x="1287" y="2624"/>
                  <a:ext cx="1064" cy="636"/>
                </a:xfrm>
                <a:prstGeom prst="ellipse">
                  <a:avLst/>
                </a:prstGeom>
                <a:noFill/>
                <a:ln w="76200">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2312" name="Text Box 72"/>
                <p:cNvSpPr txBox="1">
                  <a:spLocks noChangeArrowheads="1"/>
                </p:cNvSpPr>
                <p:nvPr/>
              </p:nvSpPr>
              <p:spPr bwMode="auto">
                <a:xfrm>
                  <a:off x="1397" y="2807"/>
                  <a:ext cx="1000" cy="40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600" dirty="0">
                      <a:ln>
                        <a:solidFill>
                          <a:srgbClr val="66FFCC"/>
                        </a:solidFill>
                      </a:ln>
                      <a:solidFill>
                        <a:srgbClr val="66FFFF"/>
                      </a:solidFill>
                      <a:latin typeface="Kruti Dev 010" pitchFamily="2" charset="0"/>
                      <a:ea typeface="+mn-ea"/>
                      <a:cs typeface="+mn-cs"/>
                    </a:rPr>
                    <a:t>btjk;y</a:t>
                  </a:r>
                </a:p>
              </p:txBody>
            </p:sp>
          </p:grpSp>
          <p:sp>
            <p:nvSpPr>
              <p:cNvPr id="522313" name="Oval 73"/>
              <p:cNvSpPr>
                <a:spLocks noChangeArrowheads="1"/>
              </p:cNvSpPr>
              <p:nvPr/>
            </p:nvSpPr>
            <p:spPr bwMode="auto">
              <a:xfrm>
                <a:off x="2581" y="2538"/>
                <a:ext cx="1298" cy="828"/>
              </a:xfrm>
              <a:prstGeom prst="ellipse">
                <a:avLst/>
              </a:prstGeom>
              <a:noFill/>
              <a:ln w="76200">
                <a:solidFill>
                  <a:schemeClr val="tx1"/>
                </a:solidFill>
                <a:round/>
                <a:headEnd/>
                <a:tailEnd/>
              </a:ln>
              <a:effectLst>
                <a:outerShdw blurRad="63500" dist="125724"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sp>
          <p:nvSpPr>
            <p:cNvPr id="522298" name="Freeform 58"/>
            <p:cNvSpPr>
              <a:spLocks/>
            </p:cNvSpPr>
            <p:nvPr/>
          </p:nvSpPr>
          <p:spPr bwMode="auto">
            <a:xfrm rot="1142504">
              <a:off x="3398" y="3145"/>
              <a:ext cx="355" cy="686"/>
            </a:xfrm>
            <a:custGeom>
              <a:avLst/>
              <a:gdLst/>
              <a:ahLst/>
              <a:cxnLst>
                <a:cxn ang="0">
                  <a:pos x="0" y="686"/>
                </a:cxn>
                <a:cxn ang="0">
                  <a:pos x="93" y="657"/>
                </a:cxn>
                <a:cxn ang="0">
                  <a:pos x="114" y="650"/>
                </a:cxn>
                <a:cxn ang="0">
                  <a:pos x="229" y="557"/>
                </a:cxn>
                <a:cxn ang="0">
                  <a:pos x="272" y="500"/>
                </a:cxn>
                <a:cxn ang="0">
                  <a:pos x="279" y="471"/>
                </a:cxn>
                <a:cxn ang="0">
                  <a:pos x="307" y="428"/>
                </a:cxn>
                <a:cxn ang="0">
                  <a:pos x="343" y="307"/>
                </a:cxn>
                <a:cxn ang="0">
                  <a:pos x="293" y="71"/>
                </a:cxn>
                <a:cxn ang="0">
                  <a:pos x="193" y="14"/>
                </a:cxn>
                <a:cxn ang="0">
                  <a:pos x="150" y="0"/>
                </a:cxn>
              </a:cxnLst>
              <a:rect l="0" t="0" r="r" b="b"/>
              <a:pathLst>
                <a:path w="355" h="686">
                  <a:moveTo>
                    <a:pt x="0" y="686"/>
                  </a:moveTo>
                  <a:cubicBezTo>
                    <a:pt x="30" y="674"/>
                    <a:pt x="62" y="667"/>
                    <a:pt x="93" y="657"/>
                  </a:cubicBezTo>
                  <a:cubicBezTo>
                    <a:pt x="100" y="654"/>
                    <a:pt x="114" y="650"/>
                    <a:pt x="114" y="650"/>
                  </a:cubicBezTo>
                  <a:cubicBezTo>
                    <a:pt x="148" y="617"/>
                    <a:pt x="200" y="595"/>
                    <a:pt x="229" y="557"/>
                  </a:cubicBezTo>
                  <a:cubicBezTo>
                    <a:pt x="277" y="492"/>
                    <a:pt x="237" y="532"/>
                    <a:pt x="272" y="500"/>
                  </a:cubicBezTo>
                  <a:cubicBezTo>
                    <a:pt x="274" y="490"/>
                    <a:pt x="274" y="479"/>
                    <a:pt x="279" y="471"/>
                  </a:cubicBezTo>
                  <a:cubicBezTo>
                    <a:pt x="286" y="455"/>
                    <a:pt x="301" y="444"/>
                    <a:pt x="307" y="428"/>
                  </a:cubicBezTo>
                  <a:cubicBezTo>
                    <a:pt x="320" y="387"/>
                    <a:pt x="333" y="348"/>
                    <a:pt x="343" y="307"/>
                  </a:cubicBezTo>
                  <a:cubicBezTo>
                    <a:pt x="338" y="216"/>
                    <a:pt x="355" y="135"/>
                    <a:pt x="293" y="71"/>
                  </a:cubicBezTo>
                  <a:cubicBezTo>
                    <a:pt x="267" y="44"/>
                    <a:pt x="226" y="28"/>
                    <a:pt x="193" y="14"/>
                  </a:cubicBezTo>
                  <a:cubicBezTo>
                    <a:pt x="179" y="7"/>
                    <a:pt x="150" y="0"/>
                    <a:pt x="150" y="0"/>
                  </a:cubicBezTo>
                </a:path>
              </a:pathLst>
            </a:custGeom>
            <a:noFill/>
            <a:ln w="57150" cap="flat" cmpd="sng">
              <a:solidFill>
                <a:srgbClr val="FFFF00"/>
              </a:solidFill>
              <a:prstDash val="solid"/>
              <a:round/>
              <a:headEnd type="none" w="med" len="med"/>
              <a:tailEnd type="triangle" w="med" len="me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2297" name="Freeform 57"/>
            <p:cNvSpPr>
              <a:spLocks/>
            </p:cNvSpPr>
            <p:nvPr/>
          </p:nvSpPr>
          <p:spPr bwMode="auto">
            <a:xfrm>
              <a:off x="3821" y="2277"/>
              <a:ext cx="357" cy="601"/>
            </a:xfrm>
            <a:custGeom>
              <a:avLst/>
              <a:gdLst/>
              <a:ahLst/>
              <a:cxnLst>
                <a:cxn ang="0">
                  <a:pos x="336" y="0"/>
                </a:cxn>
                <a:cxn ang="0">
                  <a:pos x="350" y="43"/>
                </a:cxn>
                <a:cxn ang="0">
                  <a:pos x="357" y="65"/>
                </a:cxn>
                <a:cxn ang="0">
                  <a:pos x="350" y="215"/>
                </a:cxn>
                <a:cxn ang="0">
                  <a:pos x="221" y="436"/>
                </a:cxn>
                <a:cxn ang="0">
                  <a:pos x="64" y="565"/>
                </a:cxn>
                <a:cxn ang="0">
                  <a:pos x="21" y="593"/>
                </a:cxn>
                <a:cxn ang="0">
                  <a:pos x="0" y="601"/>
                </a:cxn>
              </a:cxnLst>
              <a:rect l="0" t="0" r="r" b="b"/>
              <a:pathLst>
                <a:path w="357" h="601">
                  <a:moveTo>
                    <a:pt x="336" y="0"/>
                  </a:moveTo>
                  <a:cubicBezTo>
                    <a:pt x="340" y="14"/>
                    <a:pt x="345" y="28"/>
                    <a:pt x="350" y="43"/>
                  </a:cubicBezTo>
                  <a:cubicBezTo>
                    <a:pt x="352" y="50"/>
                    <a:pt x="357" y="65"/>
                    <a:pt x="357" y="65"/>
                  </a:cubicBezTo>
                  <a:cubicBezTo>
                    <a:pt x="354" y="115"/>
                    <a:pt x="355" y="165"/>
                    <a:pt x="350" y="215"/>
                  </a:cubicBezTo>
                  <a:cubicBezTo>
                    <a:pt x="342" y="280"/>
                    <a:pt x="272" y="402"/>
                    <a:pt x="221" y="436"/>
                  </a:cubicBezTo>
                  <a:cubicBezTo>
                    <a:pt x="187" y="482"/>
                    <a:pt x="119" y="547"/>
                    <a:pt x="64" y="565"/>
                  </a:cubicBezTo>
                  <a:cubicBezTo>
                    <a:pt x="49" y="574"/>
                    <a:pt x="36" y="586"/>
                    <a:pt x="21" y="593"/>
                  </a:cubicBezTo>
                  <a:cubicBezTo>
                    <a:pt x="14" y="595"/>
                    <a:pt x="0" y="601"/>
                    <a:pt x="0" y="601"/>
                  </a:cubicBezTo>
                </a:path>
              </a:pathLst>
            </a:custGeom>
            <a:noFill/>
            <a:ln w="57150" cap="flat" cmpd="sng">
              <a:solidFill>
                <a:srgbClr val="FFFF00"/>
              </a:solidFill>
              <a:prstDash val="solid"/>
              <a:round/>
              <a:headEnd type="none" w="med" len="med"/>
              <a:tailEnd type="triangle" w="med" len="me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2303" name="Freeform 63"/>
            <p:cNvSpPr>
              <a:spLocks/>
            </p:cNvSpPr>
            <p:nvPr/>
          </p:nvSpPr>
          <p:spPr bwMode="auto">
            <a:xfrm rot="1974329" flipH="1">
              <a:off x="2586" y="2058"/>
              <a:ext cx="329" cy="601"/>
            </a:xfrm>
            <a:custGeom>
              <a:avLst/>
              <a:gdLst/>
              <a:ahLst/>
              <a:cxnLst>
                <a:cxn ang="0">
                  <a:pos x="336" y="0"/>
                </a:cxn>
                <a:cxn ang="0">
                  <a:pos x="350" y="43"/>
                </a:cxn>
                <a:cxn ang="0">
                  <a:pos x="357" y="65"/>
                </a:cxn>
                <a:cxn ang="0">
                  <a:pos x="350" y="215"/>
                </a:cxn>
                <a:cxn ang="0">
                  <a:pos x="221" y="436"/>
                </a:cxn>
                <a:cxn ang="0">
                  <a:pos x="64" y="565"/>
                </a:cxn>
                <a:cxn ang="0">
                  <a:pos x="21" y="593"/>
                </a:cxn>
                <a:cxn ang="0">
                  <a:pos x="0" y="601"/>
                </a:cxn>
              </a:cxnLst>
              <a:rect l="0" t="0" r="r" b="b"/>
              <a:pathLst>
                <a:path w="357" h="601">
                  <a:moveTo>
                    <a:pt x="336" y="0"/>
                  </a:moveTo>
                  <a:cubicBezTo>
                    <a:pt x="340" y="14"/>
                    <a:pt x="345" y="28"/>
                    <a:pt x="350" y="43"/>
                  </a:cubicBezTo>
                  <a:cubicBezTo>
                    <a:pt x="352" y="50"/>
                    <a:pt x="357" y="65"/>
                    <a:pt x="357" y="65"/>
                  </a:cubicBezTo>
                  <a:cubicBezTo>
                    <a:pt x="354" y="115"/>
                    <a:pt x="355" y="165"/>
                    <a:pt x="350" y="215"/>
                  </a:cubicBezTo>
                  <a:cubicBezTo>
                    <a:pt x="342" y="280"/>
                    <a:pt x="272" y="402"/>
                    <a:pt x="221" y="436"/>
                  </a:cubicBezTo>
                  <a:cubicBezTo>
                    <a:pt x="187" y="482"/>
                    <a:pt x="119" y="547"/>
                    <a:pt x="64" y="565"/>
                  </a:cubicBezTo>
                  <a:cubicBezTo>
                    <a:pt x="49" y="574"/>
                    <a:pt x="36" y="586"/>
                    <a:pt x="21" y="593"/>
                  </a:cubicBezTo>
                  <a:cubicBezTo>
                    <a:pt x="14" y="595"/>
                    <a:pt x="0" y="601"/>
                    <a:pt x="0" y="601"/>
                  </a:cubicBezTo>
                </a:path>
              </a:pathLst>
            </a:custGeom>
            <a:noFill/>
            <a:ln w="57150" cap="flat" cmpd="sng">
              <a:solidFill>
                <a:srgbClr val="FFFF00"/>
              </a:solidFill>
              <a:prstDash val="solid"/>
              <a:round/>
              <a:headEnd type="none" w="med" len="med"/>
              <a:tailEnd type="triangle" w="med" len="me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2304" name="Freeform 64"/>
            <p:cNvSpPr>
              <a:spLocks/>
            </p:cNvSpPr>
            <p:nvPr/>
          </p:nvSpPr>
          <p:spPr bwMode="auto">
            <a:xfrm rot="3224292" flipH="1">
              <a:off x="2161" y="2685"/>
              <a:ext cx="327" cy="686"/>
            </a:xfrm>
            <a:custGeom>
              <a:avLst/>
              <a:gdLst/>
              <a:ahLst/>
              <a:cxnLst>
                <a:cxn ang="0">
                  <a:pos x="0" y="686"/>
                </a:cxn>
                <a:cxn ang="0">
                  <a:pos x="93" y="657"/>
                </a:cxn>
                <a:cxn ang="0">
                  <a:pos x="114" y="650"/>
                </a:cxn>
                <a:cxn ang="0">
                  <a:pos x="229" y="557"/>
                </a:cxn>
                <a:cxn ang="0">
                  <a:pos x="272" y="500"/>
                </a:cxn>
                <a:cxn ang="0">
                  <a:pos x="279" y="471"/>
                </a:cxn>
                <a:cxn ang="0">
                  <a:pos x="307" y="428"/>
                </a:cxn>
                <a:cxn ang="0">
                  <a:pos x="343" y="307"/>
                </a:cxn>
                <a:cxn ang="0">
                  <a:pos x="293" y="71"/>
                </a:cxn>
                <a:cxn ang="0">
                  <a:pos x="193" y="14"/>
                </a:cxn>
                <a:cxn ang="0">
                  <a:pos x="150" y="0"/>
                </a:cxn>
              </a:cxnLst>
              <a:rect l="0" t="0" r="r" b="b"/>
              <a:pathLst>
                <a:path w="355" h="686">
                  <a:moveTo>
                    <a:pt x="0" y="686"/>
                  </a:moveTo>
                  <a:cubicBezTo>
                    <a:pt x="30" y="674"/>
                    <a:pt x="62" y="667"/>
                    <a:pt x="93" y="657"/>
                  </a:cubicBezTo>
                  <a:cubicBezTo>
                    <a:pt x="100" y="654"/>
                    <a:pt x="114" y="650"/>
                    <a:pt x="114" y="650"/>
                  </a:cubicBezTo>
                  <a:cubicBezTo>
                    <a:pt x="148" y="617"/>
                    <a:pt x="200" y="595"/>
                    <a:pt x="229" y="557"/>
                  </a:cubicBezTo>
                  <a:cubicBezTo>
                    <a:pt x="277" y="492"/>
                    <a:pt x="237" y="532"/>
                    <a:pt x="272" y="500"/>
                  </a:cubicBezTo>
                  <a:cubicBezTo>
                    <a:pt x="274" y="490"/>
                    <a:pt x="274" y="479"/>
                    <a:pt x="279" y="471"/>
                  </a:cubicBezTo>
                  <a:cubicBezTo>
                    <a:pt x="286" y="455"/>
                    <a:pt x="301" y="444"/>
                    <a:pt x="307" y="428"/>
                  </a:cubicBezTo>
                  <a:cubicBezTo>
                    <a:pt x="320" y="387"/>
                    <a:pt x="333" y="348"/>
                    <a:pt x="343" y="307"/>
                  </a:cubicBezTo>
                  <a:cubicBezTo>
                    <a:pt x="338" y="216"/>
                    <a:pt x="355" y="135"/>
                    <a:pt x="293" y="71"/>
                  </a:cubicBezTo>
                  <a:cubicBezTo>
                    <a:pt x="267" y="44"/>
                    <a:pt x="226" y="28"/>
                    <a:pt x="193" y="14"/>
                  </a:cubicBezTo>
                  <a:cubicBezTo>
                    <a:pt x="179" y="7"/>
                    <a:pt x="150" y="0"/>
                    <a:pt x="150" y="0"/>
                  </a:cubicBezTo>
                </a:path>
              </a:pathLst>
            </a:custGeom>
            <a:noFill/>
            <a:ln w="57150" cap="flat" cmpd="sng">
              <a:solidFill>
                <a:srgbClr val="FFFF00"/>
              </a:solidFill>
              <a:prstDash val="solid"/>
              <a:round/>
              <a:headEnd type="none" w="med" len="med"/>
              <a:tailEnd type="triangle" w="med" len="me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grpSp>
        <p:nvGrpSpPr>
          <p:cNvPr id="16406" name="Group 51"/>
          <p:cNvGrpSpPr>
            <a:grpSpLocks/>
          </p:cNvGrpSpPr>
          <p:nvPr/>
        </p:nvGrpSpPr>
        <p:grpSpPr bwMode="auto">
          <a:xfrm>
            <a:off x="7931150" y="3414713"/>
            <a:ext cx="984250" cy="565150"/>
            <a:chOff x="7931150" y="3414713"/>
            <a:chExt cx="984250" cy="565150"/>
          </a:xfrm>
        </p:grpSpPr>
        <p:sp>
          <p:nvSpPr>
            <p:cNvPr id="16414"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6415"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6416"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16417"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18"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19" name="Rectangle 44"/>
            <p:cNvSpPr>
              <a:spLocks noChangeArrowheads="1"/>
            </p:cNvSpPr>
            <p:nvPr/>
          </p:nvSpPr>
          <p:spPr bwMode="auto">
            <a:xfrm>
              <a:off x="7931150" y="3568700"/>
              <a:ext cx="96981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fladnj ;wukuh</a:t>
              </a:r>
            </a:p>
          </p:txBody>
        </p:sp>
        <p:sp>
          <p:nvSpPr>
            <p:cNvPr id="16420" name="Rectangle 45"/>
            <p:cNvSpPr>
              <a:spLocks noChangeArrowheads="1"/>
            </p:cNvSpPr>
            <p:nvPr/>
          </p:nvSpPr>
          <p:spPr bwMode="auto">
            <a:xfrm>
              <a:off x="7970838" y="3414713"/>
              <a:ext cx="69249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'kkafrdky</a:t>
              </a:r>
            </a:p>
          </p:txBody>
        </p:sp>
      </p:grpSp>
      <p:sp>
        <p:nvSpPr>
          <p:cNvPr id="60" name="Text Box 26"/>
          <p:cNvSpPr txBox="1">
            <a:spLocks noChangeArrowheads="1"/>
          </p:cNvSpPr>
          <p:nvPr/>
        </p:nvSpPr>
        <p:spPr bwMode="auto">
          <a:xfrm rot="20165777">
            <a:off x="1128713" y="4054475"/>
            <a:ext cx="2657475" cy="523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800" dirty="0">
                <a:latin typeface="Kruti Dev 010" pitchFamily="2" charset="0"/>
                <a:ea typeface="+mn-ea"/>
                <a:cs typeface="+mn-cs"/>
              </a:rPr>
              <a:t>eSMhVsjsfu;u lkxj</a:t>
            </a:r>
          </a:p>
        </p:txBody>
      </p:sp>
      <p:grpSp>
        <p:nvGrpSpPr>
          <p:cNvPr id="9" name="Group 80"/>
          <p:cNvGrpSpPr>
            <a:grpSpLocks/>
          </p:cNvGrpSpPr>
          <p:nvPr/>
        </p:nvGrpSpPr>
        <p:grpSpPr bwMode="auto">
          <a:xfrm>
            <a:off x="714375" y="2903538"/>
            <a:ext cx="3540125" cy="2540000"/>
            <a:chOff x="415" y="1818"/>
            <a:chExt cx="2230" cy="1600"/>
          </a:xfrm>
        </p:grpSpPr>
        <p:sp>
          <p:nvSpPr>
            <p:cNvPr id="522317" name="Oval 77"/>
            <p:cNvSpPr>
              <a:spLocks noChangeArrowheads="1"/>
            </p:cNvSpPr>
            <p:nvPr/>
          </p:nvSpPr>
          <p:spPr bwMode="auto">
            <a:xfrm>
              <a:off x="415" y="1818"/>
              <a:ext cx="2230" cy="1600"/>
            </a:xfrm>
            <a:prstGeom prst="ellipse">
              <a:avLst/>
            </a:prstGeom>
            <a:gradFill rotWithShape="0">
              <a:gsLst>
                <a:gs pos="0">
                  <a:srgbClr val="FF0000">
                    <a:gamma/>
                    <a:shade val="0"/>
                    <a:invGamma/>
                  </a:srgbClr>
                </a:gs>
                <a:gs pos="50000">
                  <a:srgbClr val="FF0000"/>
                </a:gs>
                <a:gs pos="100000">
                  <a:srgbClr val="FF0000">
                    <a:gamma/>
                    <a:shade val="0"/>
                    <a:invGamma/>
                  </a:srgbClr>
                </a:gs>
              </a:gsLst>
              <a:lin ang="5400000" scaled="1"/>
            </a:gradFill>
            <a:ln w="76200">
              <a:solidFill>
                <a:srgbClr val="FF0000"/>
              </a:solidFill>
              <a:round/>
              <a:headEnd/>
              <a:tailEnd/>
            </a:ln>
            <a:effectLst>
              <a:outerShdw blurRad="63500" dist="113592" dir="3806097"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22316" name="Text Box 76"/>
            <p:cNvSpPr txBox="1">
              <a:spLocks noChangeArrowheads="1"/>
            </p:cNvSpPr>
            <p:nvPr/>
          </p:nvSpPr>
          <p:spPr bwMode="auto">
            <a:xfrm>
              <a:off x="551" y="1935"/>
              <a:ext cx="1932" cy="1221"/>
            </a:xfrm>
            <a:prstGeom prst="rect">
              <a:avLst/>
            </a:prstGeom>
            <a:noFill/>
            <a:ln w="12700">
              <a:noFill/>
              <a:miter lim="800000"/>
              <a:headEnd/>
              <a:tailEnd/>
            </a:ln>
            <a:effectLst>
              <a:outerShdw blurRad="63500" dist="96720" dir="4008085" algn="ctr" rotWithShape="0">
                <a:schemeClr val="bg2">
                  <a:alpha val="74998"/>
                </a:schemeClr>
              </a:outerShdw>
            </a:effectLst>
          </p:spPr>
          <p:txBody>
            <a:bodyPr>
              <a:spAutoFit/>
            </a:bodyPr>
            <a:lstStyle/>
            <a:p>
              <a:pPr algn="ctr">
                <a:spcBef>
                  <a:spcPct val="50000"/>
                </a:spcBef>
                <a:defRPr/>
              </a:pPr>
              <a:r>
                <a:rPr lang="en-US" altLang="ja-JP" sz="4800" i="1" dirty="0">
                  <a:ln>
                    <a:solidFill>
                      <a:schemeClr val="tx1"/>
                    </a:solidFill>
                  </a:ln>
                  <a:solidFill>
                    <a:schemeClr val="tx1"/>
                  </a:solidFill>
                  <a:latin typeface="Kruti Dev 010" pitchFamily="2" charset="0"/>
                  <a:ea typeface="ＭＳ Ｐゴシック" pitchFamily="-84" charset="-128"/>
                  <a:cs typeface="+mn-cs"/>
                </a:rPr>
                <a:t>^^i`Foh</a:t>
              </a:r>
            </a:p>
            <a:p>
              <a:pPr algn="ctr">
                <a:spcBef>
                  <a:spcPct val="50000"/>
                </a:spcBef>
                <a:defRPr/>
              </a:pPr>
              <a:r>
                <a:rPr lang="en-US" sz="4800" i="1" dirty="0">
                  <a:ln>
                    <a:solidFill>
                      <a:schemeClr val="tx1"/>
                    </a:solidFill>
                  </a:ln>
                  <a:solidFill>
                    <a:schemeClr val="tx1"/>
                  </a:solidFill>
                  <a:latin typeface="Kruti Dev 010" pitchFamily="2" charset="0"/>
                  <a:ea typeface="ＭＳ Ｐゴシック" pitchFamily="-84" charset="-128"/>
                  <a:cs typeface="+mn-cs"/>
                </a:rPr>
                <a:t>dh ukHkh**</a:t>
              </a:r>
            </a:p>
          </p:txBody>
        </p:sp>
      </p:grpSp>
      <p:sp>
        <p:nvSpPr>
          <p:cNvPr id="53" name="Rectangle 52"/>
          <p:cNvSpPr/>
          <p:nvPr/>
        </p:nvSpPr>
        <p:spPr>
          <a:xfrm>
            <a:off x="40204"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16410" name="Rectangle 53"/>
          <p:cNvSpPr>
            <a:spLocks noChangeArrowheads="1"/>
          </p:cNvSpPr>
          <p:nvPr/>
        </p:nvSpPr>
        <p:spPr bwMode="auto">
          <a:xfrm>
            <a:off x="0" y="977900"/>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51" name="Rectangle 50"/>
          <p:cNvSpPr/>
          <p:nvPr/>
        </p:nvSpPr>
        <p:spPr bwMode="auto">
          <a:xfrm>
            <a:off x="40205" y="-822325"/>
            <a:ext cx="4696901" cy="3154317"/>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a:t>
            </a: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fmla="#ppt_w*sin(2.5*pi*$)">
                                          <p:val>
                                            <p:fltVal val="0"/>
                                          </p:val>
                                        </p:tav>
                                        <p:tav tm="100000">
                                          <p:val>
                                            <p:fltVal val="1"/>
                                          </p:val>
                                        </p:tav>
                                      </p:tavLst>
                                    </p:anim>
                                    <p:anim calcmode="lin" valueType="num">
                                      <p:cBhvr>
                                        <p:cTn id="8" dur="5000" fill="hold"/>
                                        <p:tgtEl>
                                          <p:spTgt spid="5"/>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23" presetClass="entr" presetSubtype="27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strVal val="2/3*#ppt_w"/>
                                          </p:val>
                                        </p:tav>
                                        <p:tav tm="100000">
                                          <p:val>
                                            <p:strVal val="#ppt_w"/>
                                          </p:val>
                                        </p:tav>
                                      </p:tavLst>
                                    </p:anim>
                                    <p:anim calcmode="lin" valueType="num">
                                      <p:cBhvr>
                                        <p:cTn id="13" dur="500" fill="hold"/>
                                        <p:tgtEl>
                                          <p:spTgt spid="9"/>
                                        </p:tgtEl>
                                        <p:attrNameLst>
                                          <p:attrName>ppt_h</p:attrName>
                                        </p:attrNameLst>
                                      </p:cBhvr>
                                      <p:tavLst>
                                        <p:tav tm="0">
                                          <p:val>
                                            <p:strVal val="2/3*#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nodeType="clickEffect">
                                  <p:stCondLst>
                                    <p:cond delay="0"/>
                                  </p:stCondLst>
                                  <p:childTnLst>
                                    <p:set>
                                      <p:cBhvr>
                                        <p:cTn id="17" dur="1" fill="hold">
                                          <p:stCondLst>
                                            <p:cond delay="0"/>
                                          </p:stCondLst>
                                        </p:cTn>
                                        <p:tgtEl>
                                          <p:spTgt spid="522292"/>
                                        </p:tgtEl>
                                        <p:attrNameLst>
                                          <p:attrName>style.visibility</p:attrName>
                                        </p:attrNameLst>
                                      </p:cBhvr>
                                      <p:to>
                                        <p:strVal val="visible"/>
                                      </p:to>
                                    </p:set>
                                    <p:anim calcmode="lin" valueType="num">
                                      <p:cBhvr additive="base">
                                        <p:cTn id="18" dur="500" fill="hold"/>
                                        <p:tgtEl>
                                          <p:spTgt spid="522292"/>
                                        </p:tgtEl>
                                        <p:attrNameLst>
                                          <p:attrName>ppt_x</p:attrName>
                                        </p:attrNameLst>
                                      </p:cBhvr>
                                      <p:tavLst>
                                        <p:tav tm="0">
                                          <p:val>
                                            <p:strVal val="1+#ppt_w/2"/>
                                          </p:val>
                                        </p:tav>
                                        <p:tav tm="100000">
                                          <p:val>
                                            <p:strVal val="#ppt_x"/>
                                          </p:val>
                                        </p:tav>
                                      </p:tavLst>
                                    </p:anim>
                                    <p:anim calcmode="lin" valueType="num">
                                      <p:cBhvr additive="base">
                                        <p:cTn id="19" dur="500" fill="hold"/>
                                        <p:tgtEl>
                                          <p:spTgt spid="522292"/>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nodeType="clickEffect">
                                  <p:stCondLst>
                                    <p:cond delay="0"/>
                                  </p:stCondLst>
                                  <p:childTnLst>
                                    <p:set>
                                      <p:cBhvr>
                                        <p:cTn id="23" dur="1" fill="hold">
                                          <p:stCondLst>
                                            <p:cond delay="0"/>
                                          </p:stCondLst>
                                        </p:cTn>
                                        <p:tgtEl>
                                          <p:spTgt spid="522293"/>
                                        </p:tgtEl>
                                        <p:attrNameLst>
                                          <p:attrName>style.visibility</p:attrName>
                                        </p:attrNameLst>
                                      </p:cBhvr>
                                      <p:to>
                                        <p:strVal val="visible"/>
                                      </p:to>
                                    </p:set>
                                    <p:anim calcmode="lin" valueType="num">
                                      <p:cBhvr additive="base">
                                        <p:cTn id="24" dur="500" fill="hold"/>
                                        <p:tgtEl>
                                          <p:spTgt spid="522293"/>
                                        </p:tgtEl>
                                        <p:attrNameLst>
                                          <p:attrName>ppt_x</p:attrName>
                                        </p:attrNameLst>
                                      </p:cBhvr>
                                      <p:tavLst>
                                        <p:tav tm="0">
                                          <p:val>
                                            <p:strVal val="1+#ppt_w/2"/>
                                          </p:val>
                                        </p:tav>
                                        <p:tav tm="100000">
                                          <p:val>
                                            <p:strVal val="#ppt_x"/>
                                          </p:val>
                                        </p:tav>
                                      </p:tavLst>
                                    </p:anim>
                                    <p:anim calcmode="lin" valueType="num">
                                      <p:cBhvr additive="base">
                                        <p:cTn id="25" dur="500" fill="hold"/>
                                        <p:tgtEl>
                                          <p:spTgt spid="5222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14"/>
          <p:cNvGrpSpPr>
            <a:grpSpLocks/>
          </p:cNvGrpSpPr>
          <p:nvPr/>
        </p:nvGrpSpPr>
        <p:grpSpPr bwMode="auto">
          <a:xfrm>
            <a:off x="-111125" y="-822325"/>
            <a:ext cx="9539288" cy="7621588"/>
            <a:chOff x="-110362" y="-822837"/>
            <a:chExt cx="9538140" cy="7622516"/>
          </a:xfrm>
        </p:grpSpPr>
        <p:sp>
          <p:nvSpPr>
            <p:cNvPr id="502787" name="Text Box 3"/>
            <p:cNvSpPr txBox="1">
              <a:spLocks noChangeArrowheads="1"/>
            </p:cNvSpPr>
            <p:nvPr/>
          </p:nvSpPr>
          <p:spPr bwMode="auto">
            <a:xfrm>
              <a:off x="231775" y="5534025"/>
              <a:ext cx="8721725" cy="83026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4800" dirty="0" smtClean="0">
                  <a:ln>
                    <a:solidFill>
                      <a:schemeClr val="accent5">
                        <a:lumMod val="50000"/>
                      </a:schemeClr>
                    </a:solidFill>
                  </a:ln>
                  <a:solidFill>
                    <a:srgbClr val="0000FF"/>
                  </a:solidFill>
                  <a:latin typeface="Kruti Dev 010" pitchFamily="2" charset="0"/>
                </a:rPr>
                <a:t>¼vksVh½ </a:t>
              </a:r>
              <a:r>
                <a:rPr lang="en-US" sz="4800" dirty="0" smtClean="0">
                  <a:ln>
                    <a:solidFill>
                      <a:schemeClr val="accent5">
                        <a:lumMod val="50000"/>
                      </a:schemeClr>
                    </a:solidFill>
                  </a:ln>
                  <a:solidFill>
                    <a:srgbClr val="0000FF"/>
                  </a:solidFill>
                  <a:latin typeface="Kruti Dev 010"/>
                </a:rPr>
                <a:t>†ŒŒ</a:t>
              </a:r>
              <a:r>
                <a:rPr lang="en-US" sz="4000" dirty="0" smtClean="0">
                  <a:ln>
                    <a:solidFill>
                      <a:srgbClr val="FFFF00"/>
                    </a:solidFill>
                  </a:ln>
                  <a:solidFill>
                    <a:srgbClr val="FFFF00"/>
                  </a:solidFill>
                  <a:latin typeface="Kruti Dev 010" pitchFamily="2" charset="0"/>
                </a:rPr>
                <a:t> o"kZ dk varjky</a:t>
              </a:r>
              <a:r>
                <a:rPr lang="en-US" sz="3600" dirty="0" smtClean="0">
                  <a:ln>
                    <a:solidFill>
                      <a:srgbClr val="FFFF00"/>
                    </a:solidFill>
                  </a:ln>
                  <a:solidFill>
                    <a:srgbClr val="FFFF00"/>
                  </a:solidFill>
                  <a:latin typeface="Kruti Dev 010" pitchFamily="2" charset="0"/>
                </a:rPr>
                <a:t>   </a:t>
              </a:r>
              <a:r>
                <a:rPr lang="en-US" sz="4800" dirty="0" smtClean="0">
                  <a:ln>
                    <a:solidFill>
                      <a:srgbClr val="00FF00"/>
                    </a:solidFill>
                  </a:ln>
                  <a:solidFill>
                    <a:srgbClr val="66FF33"/>
                  </a:solidFill>
                  <a:latin typeface="Kruti Dev 010" pitchFamily="2" charset="0"/>
                </a:rPr>
                <a:t>¼,u Vh½</a:t>
              </a:r>
              <a:endParaRPr lang="en-US" sz="4800" dirty="0" smtClean="0">
                <a:ln>
                  <a:solidFill>
                    <a:srgbClr val="00FF00"/>
                  </a:solidFill>
                </a:ln>
                <a:solidFill>
                  <a:srgbClr val="FFFF00"/>
                </a:solidFill>
                <a:latin typeface="Kruti Dev 010" pitchFamily="2" charset="0"/>
              </a:endParaRPr>
            </a:p>
          </p:txBody>
        </p:sp>
        <p:sp>
          <p:nvSpPr>
            <p:cNvPr id="502788" name="AutoShape 4"/>
            <p:cNvSpPr>
              <a:spLocks noChangeArrowheads="1"/>
            </p:cNvSpPr>
            <p:nvPr/>
          </p:nvSpPr>
          <p:spPr bwMode="auto">
            <a:xfrm>
              <a:off x="1019802" y="4554681"/>
              <a:ext cx="8080990" cy="1082807"/>
            </a:xfrm>
            <a:prstGeom prst="curvedDownArrow">
              <a:avLst>
                <a:gd name="adj1" fmla="val 96973"/>
                <a:gd name="adj2" fmla="val 242675"/>
                <a:gd name="adj3" fmla="val 33333"/>
              </a:avLst>
            </a:prstGeom>
            <a:gradFill rotWithShape="0">
              <a:gsLst>
                <a:gs pos="0">
                  <a:schemeClr val="accent1"/>
                </a:gs>
                <a:gs pos="50000">
                  <a:schemeClr val="accent1">
                    <a:gamma/>
                    <a:shade val="0"/>
                    <a:invGamma/>
                  </a:schemeClr>
                </a:gs>
                <a:gs pos="100000">
                  <a:schemeClr val="accent1"/>
                </a:gs>
              </a:gsLst>
              <a:lin ang="5400000" scaled="1"/>
            </a:gradFill>
            <a:ln w="381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7413" name="Text Box 11"/>
            <p:cNvSpPr txBox="1">
              <a:spLocks noChangeArrowheads="1"/>
            </p:cNvSpPr>
            <p:nvPr/>
          </p:nvSpPr>
          <p:spPr bwMode="auto">
            <a:xfrm>
              <a:off x="8680450" y="90488"/>
              <a:ext cx="3802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7414" name="Text Box 12"/>
            <p:cNvSpPr txBox="1">
              <a:spLocks noChangeArrowheads="1"/>
            </p:cNvSpPr>
            <p:nvPr/>
          </p:nvSpPr>
          <p:spPr bwMode="auto">
            <a:xfrm>
              <a:off x="8586788" y="6461125"/>
              <a:ext cx="2728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latin typeface="Kruti Dev 010" charset="0"/>
                </a:rPr>
                <a:t>3</a:t>
              </a:r>
              <a:endParaRPr lang="en-US" b="0">
                <a:solidFill>
                  <a:srgbClr val="FFFFFF"/>
                </a:solidFill>
                <a:latin typeface="Kruti Dev 010" charset="0"/>
              </a:endParaRPr>
            </a:p>
          </p:txBody>
        </p:sp>
        <p:sp>
          <p:nvSpPr>
            <p:cNvPr id="502797" name="Rectangle 13"/>
            <p:cNvSpPr>
              <a:spLocks noChangeArrowheads="1"/>
            </p:cNvSpPr>
            <p:nvPr/>
          </p:nvSpPr>
          <p:spPr bwMode="auto">
            <a:xfrm>
              <a:off x="8091264" y="6531358"/>
              <a:ext cx="293652" cy="24609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16</a:t>
              </a:r>
            </a:p>
          </p:txBody>
        </p:sp>
        <p:sp>
          <p:nvSpPr>
            <p:cNvPr id="502799" name="Text Box 15"/>
            <p:cNvSpPr txBox="1">
              <a:spLocks noChangeArrowheads="1"/>
            </p:cNvSpPr>
            <p:nvPr/>
          </p:nvSpPr>
          <p:spPr bwMode="auto">
            <a:xfrm>
              <a:off x="-110362" y="2247627"/>
              <a:ext cx="9538140" cy="2185214"/>
            </a:xfrm>
            <a:prstGeom prst="rect">
              <a:avLst/>
            </a:prstGeom>
            <a:noFill/>
            <a:ln w="12700">
              <a:noFill/>
              <a:miter lim="800000"/>
              <a:headEnd/>
              <a:tailEnd/>
            </a:ln>
            <a:effectLst/>
          </p:spPr>
          <p:txBody>
            <a:bodyPr>
              <a:spAutoFit/>
            </a:bodyPr>
            <a:lstStyle/>
            <a:p>
              <a:pPr algn="ctr">
                <a:spcBef>
                  <a:spcPct val="50000"/>
                </a:spcBef>
                <a:defRPr/>
              </a:pPr>
              <a:r>
                <a:rPr lang="en-US" sz="36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izksVsLVSaV % bu iqLrdksa esa dksbZ vkfRed izdk'ku ugha gS -</a:t>
              </a:r>
            </a:p>
            <a:p>
              <a:pPr algn="ctr">
                <a:spcBef>
                  <a:spcPct val="50000"/>
                </a:spcBef>
                <a:defRPr/>
              </a:pPr>
              <a:r>
                <a:rPr lang="en-US" sz="40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jkseu dSFkksfyd us </a:t>
              </a:r>
              <a:r>
                <a:rPr lang="en-US" sz="4000" i="1" u="sng" dirty="0">
                  <a:ln>
                    <a:solidFill>
                      <a:schemeClr val="tx1"/>
                    </a:solidFill>
                  </a:ln>
                  <a:solidFill>
                    <a:schemeClr val="tx1"/>
                  </a:solidFill>
                  <a:effectLst>
                    <a:outerShdw blurRad="38100" dist="38100" dir="2700000" algn="tl">
                      <a:srgbClr val="000000"/>
                    </a:outerShdw>
                  </a:effectLst>
                  <a:latin typeface="Kruti Dev 010" pitchFamily="2" charset="0"/>
                  <a:ea typeface="ＭＳ Ｐゴシック" pitchFamily="-84" charset="-128"/>
                  <a:cs typeface="+mn-cs"/>
                </a:rPr>
                <a:t>dsoy </a:t>
              </a:r>
              <a:r>
                <a:rPr lang="en-US" sz="4000" i="1" u="sng" dirty="0">
                  <a:ln>
                    <a:solidFill>
                      <a:schemeClr val="tx1"/>
                    </a:solidFill>
                  </a:ln>
                  <a:solidFill>
                    <a:schemeClr val="tx1"/>
                  </a:solidFill>
                  <a:effectLst>
                    <a:outerShdw blurRad="38100" dist="38100" dir="2700000" algn="tl">
                      <a:srgbClr val="000000"/>
                    </a:outerShdw>
                  </a:effectLst>
                  <a:latin typeface="Kruti Dev 010"/>
                  <a:ea typeface="ＭＳ Ｐゴシック" pitchFamily="-84" charset="-128"/>
                  <a:cs typeface="+mn-cs"/>
                </a:rPr>
                <a:t>‰</a:t>
              </a:r>
              <a:r>
                <a:rPr lang="en-US" sz="4000" i="1" u="sng" dirty="0">
                  <a:solidFill>
                    <a:schemeClr val="tx1"/>
                  </a:solidFill>
                  <a:effectLst>
                    <a:outerShdw blurRad="38100" dist="38100" dir="2700000" algn="tl">
                      <a:srgbClr val="000000"/>
                    </a:outerShdw>
                  </a:effectLst>
                  <a:latin typeface="Kruti Dev 010" pitchFamily="2" charset="0"/>
                  <a:ea typeface="ＭＳ Ｐゴシック" pitchFamily="-84" charset="-128"/>
                  <a:cs typeface="+mn-cs"/>
                </a:rPr>
                <a:t>  </a:t>
              </a:r>
              <a:r>
                <a:rPr lang="en-US" sz="4000" dirty="0" err="1">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iqLrdsa</a:t>
              </a:r>
              <a:r>
                <a:rPr lang="en-US" sz="40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esa </a:t>
              </a:r>
              <a:r>
                <a:rPr lang="en-US" sz="40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ekU; dh-</a:t>
              </a:r>
            </a:p>
          </p:txBody>
        </p:sp>
        <p:sp>
          <p:nvSpPr>
            <p:cNvPr id="502800" name="Text Box 16"/>
            <p:cNvSpPr txBox="1">
              <a:spLocks noChangeArrowheads="1"/>
            </p:cNvSpPr>
            <p:nvPr/>
          </p:nvSpPr>
          <p:spPr bwMode="auto">
            <a:xfrm>
              <a:off x="1536427" y="182282"/>
              <a:ext cx="7607573" cy="2308324"/>
            </a:xfrm>
            <a:prstGeom prst="rect">
              <a:avLst/>
            </a:prstGeom>
            <a:noFill/>
            <a:ln w="12700">
              <a:noFill/>
              <a:miter lim="800000"/>
              <a:headEnd/>
              <a:tailEnd/>
            </a:ln>
            <a:effectLst>
              <a:outerShdw blurRad="63500" dist="125724" dir="2700000" algn="ctr" rotWithShape="0">
                <a:schemeClr val="bg2">
                  <a:alpha val="74998"/>
                </a:schemeClr>
              </a:outerShdw>
            </a:effectLst>
          </p:spPr>
          <p:txBody>
            <a:bodyPr>
              <a:spAutoFit/>
            </a:bodyPr>
            <a:lstStyle/>
            <a:p>
              <a:pPr algn="ctr">
                <a:spcBef>
                  <a:spcPct val="50000"/>
                </a:spcBef>
                <a:defRPr/>
              </a:pPr>
              <a:r>
                <a:rPr lang="en-US" sz="7200" dirty="0">
                  <a:ln>
                    <a:solidFill>
                      <a:schemeClr val="tx1"/>
                    </a:solidFill>
                  </a:ln>
                  <a:solidFill>
                    <a:srgbClr val="FAFCFF"/>
                  </a:solidFill>
                  <a:effectLst>
                    <a:outerShdw blurRad="38100" dist="38100" dir="2700000" algn="tl">
                      <a:srgbClr val="000000">
                        <a:alpha val="43137"/>
                      </a:srgbClr>
                    </a:outerShdw>
                  </a:effectLst>
                  <a:latin typeface="Kruti Dev 010" pitchFamily="2" charset="0"/>
                  <a:ea typeface="+mn-ea"/>
                  <a:cs typeface="+mn-cs"/>
                </a:rPr>
                <a:t>,iksØkbQk </a:t>
              </a:r>
              <a:r>
                <a:rPr lang="en-US" sz="7200" dirty="0">
                  <a:ln>
                    <a:solidFill>
                      <a:schemeClr val="tx1"/>
                    </a:solidFill>
                  </a:ln>
                  <a:solidFill>
                    <a:srgbClr val="FAFCFF"/>
                  </a:solidFill>
                  <a:effectLst>
                    <a:outerShdw blurRad="38100" dist="38100" dir="2700000" algn="tl">
                      <a:srgbClr val="000000">
                        <a:alpha val="43137"/>
                      </a:srgbClr>
                    </a:outerShdw>
                  </a:effectLst>
                  <a:latin typeface="Kruti Dev 010" pitchFamily="2" charset="0"/>
                  <a:ea typeface="+mn-ea"/>
                  <a:cs typeface="+mn-cs"/>
                </a:rPr>
                <a:t>dh </a:t>
              </a:r>
              <a:r>
                <a:rPr lang="en-US" sz="7200" dirty="0">
                  <a:ln>
                    <a:solidFill>
                      <a:schemeClr val="tx1"/>
                    </a:solidFill>
                  </a:ln>
                  <a:solidFill>
                    <a:srgbClr val="FAFCFF"/>
                  </a:solidFill>
                  <a:effectLst>
                    <a:outerShdw blurRad="38100" dist="38100" dir="2700000" algn="tl">
                      <a:srgbClr val="000000">
                        <a:alpha val="43137"/>
                      </a:srgbClr>
                    </a:outerShdw>
                  </a:effectLst>
                  <a:latin typeface="Kruti Dev 010"/>
                  <a:ea typeface="+mn-ea"/>
                  <a:cs typeface="+mn-cs"/>
                </a:rPr>
                <a:t>ƒ‡</a:t>
              </a:r>
              <a:r>
                <a:rPr lang="en-US" sz="7200" dirty="0">
                  <a:ln>
                    <a:solidFill>
                      <a:schemeClr val="tx1"/>
                    </a:solidFill>
                  </a:ln>
                  <a:solidFill>
                    <a:srgbClr val="FAFCFF"/>
                  </a:solidFill>
                  <a:effectLst>
                    <a:outerShdw blurRad="38100" dist="38100" dir="2700000" algn="tl">
                      <a:srgbClr val="000000">
                        <a:alpha val="43137"/>
                      </a:srgbClr>
                    </a:outerShdw>
                  </a:effectLst>
                  <a:latin typeface="Kruti Dev 010" pitchFamily="2" charset="0"/>
                  <a:ea typeface="+mn-ea"/>
                  <a:cs typeface="+mn-cs"/>
                </a:rPr>
                <a:t> </a:t>
              </a:r>
              <a:r>
                <a:rPr lang="en-US" sz="7200" dirty="0">
                  <a:ln>
                    <a:solidFill>
                      <a:schemeClr val="tx1"/>
                    </a:solidFill>
                  </a:ln>
                  <a:solidFill>
                    <a:srgbClr val="FAFCFF"/>
                  </a:solidFill>
                  <a:effectLst>
                    <a:outerShdw blurRad="38100" dist="38100" dir="2700000" algn="tl">
                      <a:srgbClr val="000000">
                        <a:alpha val="43137"/>
                      </a:srgbClr>
                    </a:outerShdw>
                  </a:effectLst>
                  <a:latin typeface="Kruti Dev 010" pitchFamily="2" charset="0"/>
                  <a:ea typeface="+mn-ea"/>
                  <a:cs typeface="+mn-cs"/>
                </a:rPr>
                <a:t>iqLrdsa</a:t>
              </a:r>
            </a:p>
          </p:txBody>
        </p:sp>
        <p:sp>
          <p:nvSpPr>
            <p:cNvPr id="502803" name="Text Box 19"/>
            <p:cNvSpPr txBox="1">
              <a:spLocks noChangeArrowheads="1"/>
            </p:cNvSpPr>
            <p:nvPr/>
          </p:nvSpPr>
          <p:spPr bwMode="auto">
            <a:xfrm>
              <a:off x="6568692" y="3046956"/>
              <a:ext cx="1127232" cy="707886"/>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none">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4000" dirty="0" smtClean="0">
                  <a:ln>
                    <a:solidFill>
                      <a:schemeClr val="tx1"/>
                    </a:solidFill>
                  </a:ln>
                  <a:solidFill>
                    <a:srgbClr val="F8F8F8"/>
                  </a:solidFill>
                  <a:latin typeface="Kruti Dev 010"/>
                </a:rPr>
                <a:t>ƒ‡†ˆ</a:t>
              </a:r>
              <a:endParaRPr lang="en-US" sz="4000" dirty="0" smtClean="0">
                <a:ln>
                  <a:solidFill>
                    <a:schemeClr val="tx1"/>
                  </a:solidFill>
                </a:ln>
                <a:solidFill>
                  <a:srgbClr val="F8F8F8"/>
                </a:solidFill>
                <a:latin typeface="Kruti Dev 010" pitchFamily="2" charset="0"/>
              </a:endParaRPr>
            </a:p>
          </p:txBody>
        </p:sp>
        <p:sp>
          <p:nvSpPr>
            <p:cNvPr id="16" name="Rectangle 15"/>
            <p:cNvSpPr/>
            <p:nvPr/>
          </p:nvSpPr>
          <p:spPr>
            <a:xfrm>
              <a:off x="40204"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17420" name="Rectangle 16"/>
            <p:cNvSpPr>
              <a:spLocks noChangeArrowheads="1"/>
            </p:cNvSpPr>
            <p:nvPr/>
          </p:nvSpPr>
          <p:spPr bwMode="auto">
            <a:xfrm>
              <a:off x="0" y="977900"/>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14" name="Rectangle 13"/>
            <p:cNvSpPr/>
            <p:nvPr/>
          </p:nvSpPr>
          <p:spPr bwMode="auto">
            <a:xfrm>
              <a:off x="40205" y="-822325"/>
              <a:ext cx="4696901" cy="3154317"/>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a:t>
              </a: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60" name="Text Box 32"/>
          <p:cNvSpPr txBox="1">
            <a:spLocks noChangeArrowheads="1"/>
          </p:cNvSpPr>
          <p:nvPr/>
        </p:nvSpPr>
        <p:spPr bwMode="auto">
          <a:xfrm>
            <a:off x="1685596" y="416143"/>
            <a:ext cx="7235825" cy="707886"/>
          </a:xfrm>
          <a:prstGeom prst="rect">
            <a:avLst/>
          </a:prstGeom>
          <a:noFill/>
          <a:ln w="12700">
            <a:noFill/>
            <a:miter lim="800000"/>
            <a:headEnd/>
            <a:tailEnd/>
          </a:ln>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4000" dirty="0" smtClean="0">
                <a:ln>
                  <a:solidFill>
                    <a:srgbClr val="FFFF00"/>
                  </a:solidFill>
                </a:ln>
                <a:solidFill>
                  <a:srgbClr val="FFFF00"/>
                </a:solidFill>
                <a:effectLst>
                  <a:outerShdw blurRad="50800" dist="101600" dir="2700000" algn="tl" rotWithShape="0">
                    <a:srgbClr val="000000"/>
                  </a:outerShdw>
                </a:effectLst>
                <a:latin typeface="Kruti Dev 010" pitchFamily="2" charset="0"/>
              </a:rPr>
              <a:t>,iksØkbQk dh ƒ</a:t>
            </a:r>
            <a:r>
              <a:rPr lang="en-US" sz="4000" dirty="0" smtClean="0">
                <a:ln>
                  <a:solidFill>
                    <a:srgbClr val="FFFF00"/>
                  </a:solidFill>
                </a:ln>
                <a:solidFill>
                  <a:srgbClr val="FFFF00"/>
                </a:solidFill>
                <a:effectLst>
                  <a:outerShdw blurRad="50800" dist="101600" dir="2700000" algn="tl" rotWithShape="0">
                    <a:srgbClr val="000000"/>
                  </a:outerShdw>
                </a:effectLst>
                <a:latin typeface="Kruti Dev 010"/>
              </a:rPr>
              <a:t>‡</a:t>
            </a:r>
            <a:r>
              <a:rPr lang="en-US" sz="4000" dirty="0" smtClean="0">
                <a:ln>
                  <a:solidFill>
                    <a:srgbClr val="FFFF00"/>
                  </a:solidFill>
                </a:ln>
                <a:solidFill>
                  <a:srgbClr val="FFFF00"/>
                </a:solidFill>
                <a:effectLst>
                  <a:outerShdw blurRad="50800" dist="101600" dir="2700000" algn="tl" rotWithShape="0">
                    <a:srgbClr val="000000"/>
                  </a:outerShdw>
                </a:effectLst>
                <a:latin typeface="Kruti Dev 010" pitchFamily="2" charset="0"/>
              </a:rPr>
              <a:t> iqLrdsa</a:t>
            </a:r>
          </a:p>
        </p:txBody>
      </p:sp>
      <p:sp>
        <p:nvSpPr>
          <p:cNvPr id="18435" name="Text Box 53"/>
          <p:cNvSpPr txBox="1">
            <a:spLocks noChangeArrowheads="1"/>
          </p:cNvSpPr>
          <p:nvPr/>
        </p:nvSpPr>
        <p:spPr bwMode="auto">
          <a:xfrm>
            <a:off x="8720138"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432186" name="Rectangle 58"/>
          <p:cNvSpPr>
            <a:spLocks noChangeArrowheads="1"/>
          </p:cNvSpPr>
          <p:nvPr/>
        </p:nvSpPr>
        <p:spPr bwMode="auto">
          <a:xfrm>
            <a:off x="8091488" y="6530975"/>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17</a:t>
            </a:r>
          </a:p>
        </p:txBody>
      </p:sp>
      <p:sp>
        <p:nvSpPr>
          <p:cNvPr id="18437" name="Text Box 60"/>
          <p:cNvSpPr txBox="1">
            <a:spLocks noChangeArrowheads="1"/>
          </p:cNvSpPr>
          <p:nvPr/>
        </p:nvSpPr>
        <p:spPr bwMode="auto">
          <a:xfrm>
            <a:off x="8572500" y="6469063"/>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latin typeface="Kruti Dev 010" charset="0"/>
              </a:rPr>
              <a:t>1</a:t>
            </a:r>
            <a:endParaRPr lang="en-US" b="0">
              <a:solidFill>
                <a:srgbClr val="FFFFFF"/>
              </a:solidFill>
              <a:latin typeface="Kruti Dev 010" charset="0"/>
            </a:endParaRPr>
          </a:p>
        </p:txBody>
      </p:sp>
      <p:grpSp>
        <p:nvGrpSpPr>
          <p:cNvPr id="18438" name="Group 19"/>
          <p:cNvGrpSpPr>
            <a:grpSpLocks/>
          </p:cNvGrpSpPr>
          <p:nvPr/>
        </p:nvGrpSpPr>
        <p:grpSpPr bwMode="auto">
          <a:xfrm>
            <a:off x="7931150" y="3414713"/>
            <a:ext cx="984250" cy="565150"/>
            <a:chOff x="7931150" y="3414713"/>
            <a:chExt cx="984250" cy="565150"/>
          </a:xfrm>
        </p:grpSpPr>
        <p:sp>
          <p:nvSpPr>
            <p:cNvPr id="18445"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8446"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8447"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18448"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9"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50" name="Rectangle 44"/>
            <p:cNvSpPr>
              <a:spLocks noChangeArrowheads="1"/>
            </p:cNvSpPr>
            <p:nvPr/>
          </p:nvSpPr>
          <p:spPr bwMode="auto">
            <a:xfrm>
              <a:off x="7931150" y="3568700"/>
              <a:ext cx="96981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fladnj ;wukuh</a:t>
              </a:r>
            </a:p>
          </p:txBody>
        </p:sp>
        <p:sp>
          <p:nvSpPr>
            <p:cNvPr id="18451" name="Rectangle 45"/>
            <p:cNvSpPr>
              <a:spLocks noChangeArrowheads="1"/>
            </p:cNvSpPr>
            <p:nvPr/>
          </p:nvSpPr>
          <p:spPr bwMode="auto">
            <a:xfrm>
              <a:off x="7970838" y="3414713"/>
              <a:ext cx="69249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'kkafrdky</a:t>
              </a:r>
            </a:p>
          </p:txBody>
        </p:sp>
      </p:grpSp>
      <p:sp>
        <p:nvSpPr>
          <p:cNvPr id="432161" name="Text Box 33"/>
          <p:cNvSpPr txBox="1">
            <a:spLocks noChangeArrowheads="1"/>
          </p:cNvSpPr>
          <p:nvPr/>
        </p:nvSpPr>
        <p:spPr bwMode="auto">
          <a:xfrm>
            <a:off x="1615499" y="988796"/>
            <a:ext cx="8411397" cy="5632311"/>
          </a:xfrm>
          <a:prstGeom prst="rect">
            <a:avLst/>
          </a:prstGeom>
          <a:noFill/>
          <a:ln w="12700">
            <a:noFill/>
            <a:miter lim="800000"/>
            <a:headEnd/>
            <a:tailEnd/>
          </a:ln>
          <a:effectLst/>
        </p:spPr>
        <p:txBody>
          <a:bodyPr>
            <a:spAutoFit/>
          </a:bodyPr>
          <a:lstStyle/>
          <a:p>
            <a:pPr>
              <a:lnSpc>
                <a:spcPts val="2700"/>
              </a:lnSpc>
              <a:defRPr/>
            </a:pPr>
            <a:r>
              <a:rPr lang="en-US" sz="2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izFke ,sLVªkl</a:t>
            </a:r>
          </a:p>
          <a:p>
            <a:pPr>
              <a:lnSpc>
                <a:spcPts val="2700"/>
              </a:lnSpc>
              <a:defRPr/>
            </a:pPr>
            <a:r>
              <a:rPr lang="en-US" sz="2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2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f}rh; ,sLVªkl</a:t>
            </a:r>
          </a:p>
          <a:p>
            <a:pPr>
              <a:lnSpc>
                <a:spcPts val="2700"/>
              </a:lnSpc>
              <a:defRPr/>
            </a:pPr>
            <a:r>
              <a:rPr lang="en-US" sz="2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2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rksfcr</a:t>
            </a:r>
          </a:p>
          <a:p>
            <a:pPr>
              <a:lnSpc>
                <a:spcPts val="2700"/>
              </a:lnSpc>
              <a:defRPr/>
            </a:pPr>
            <a:r>
              <a:rPr lang="en-US" sz="2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2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twfMFk</a:t>
            </a:r>
          </a:p>
          <a:p>
            <a:pPr>
              <a:lnSpc>
                <a:spcPts val="2700"/>
              </a:lnSpc>
              <a:defRPr/>
            </a:pPr>
            <a:r>
              <a:rPr lang="en-US" sz="2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2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,sLVj dh iqLrd esa tqMs laLdj.k</a:t>
            </a:r>
          </a:p>
          <a:p>
            <a:pPr>
              <a:lnSpc>
                <a:spcPts val="2700"/>
              </a:lnSpc>
              <a:defRPr/>
            </a:pPr>
            <a:r>
              <a:rPr lang="en-US" sz="2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2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uhfropu</a:t>
            </a:r>
          </a:p>
          <a:p>
            <a:pPr>
              <a:lnSpc>
                <a:spcPts val="2700"/>
              </a:lnSpc>
              <a:defRPr/>
            </a:pPr>
            <a:r>
              <a:rPr lang="en-US" sz="2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2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lHkksins'kd ;k fl'kd ds iq= ;h'kq ds uhfropu</a:t>
            </a:r>
          </a:p>
          <a:p>
            <a:pPr>
              <a:lnSpc>
                <a:spcPts val="2700"/>
              </a:lnSpc>
              <a:defRPr/>
            </a:pPr>
            <a:r>
              <a:rPr lang="en-US" sz="2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2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c:d</a:t>
            </a:r>
          </a:p>
          <a:p>
            <a:pPr>
              <a:lnSpc>
                <a:spcPts val="2700"/>
              </a:lnSpc>
              <a:defRPr/>
            </a:pPr>
            <a:r>
              <a:rPr lang="en-US" sz="2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2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f;eZ;kg dh i=h</a:t>
            </a:r>
          </a:p>
          <a:p>
            <a:pPr>
              <a:lnSpc>
                <a:spcPts val="2700"/>
              </a:lnSpc>
              <a:defRPr/>
            </a:pPr>
            <a:r>
              <a:rPr lang="en-US" sz="2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2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vt;kZg dh izkFkZuk vkSj</a:t>
            </a:r>
            <a:r>
              <a:rPr lang="en-US" sz="2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p>
          <a:p>
            <a:pPr>
              <a:lnSpc>
                <a:spcPts val="2700"/>
              </a:lnSpc>
              <a:defRPr/>
            </a:pPr>
            <a:r>
              <a:rPr lang="en-US" sz="2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2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rhu toku ;qodksa dk xku</a:t>
            </a:r>
          </a:p>
          <a:p>
            <a:pPr>
              <a:lnSpc>
                <a:spcPts val="2700"/>
              </a:lnSpc>
              <a:defRPr/>
            </a:pPr>
            <a:r>
              <a:rPr lang="en-US" sz="2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2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lqlkuk</a:t>
            </a:r>
          </a:p>
          <a:p>
            <a:pPr>
              <a:lnSpc>
                <a:spcPts val="2700"/>
              </a:lnSpc>
              <a:defRPr/>
            </a:pPr>
            <a:r>
              <a:rPr lang="en-US" sz="2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2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csy ,aM nMªsxu</a:t>
            </a:r>
          </a:p>
          <a:p>
            <a:pPr>
              <a:lnSpc>
                <a:spcPts val="2700"/>
              </a:lnSpc>
              <a:defRPr/>
            </a:pPr>
            <a:r>
              <a:rPr lang="en-US" sz="2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2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eu''ks dh izkFkZuk</a:t>
            </a:r>
          </a:p>
          <a:p>
            <a:pPr>
              <a:lnSpc>
                <a:spcPts val="2700"/>
              </a:lnSpc>
              <a:defRPr/>
            </a:pPr>
            <a:r>
              <a:rPr lang="en-US" sz="2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2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izFke edkch</a:t>
            </a:r>
          </a:p>
          <a:p>
            <a:pPr>
              <a:lnSpc>
                <a:spcPts val="2700"/>
              </a:lnSpc>
              <a:defRPr/>
            </a:pPr>
            <a:r>
              <a:rPr lang="en-US" sz="2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2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f}rh; edkch</a:t>
            </a:r>
          </a:p>
        </p:txBody>
      </p:sp>
      <p:sp>
        <p:nvSpPr>
          <p:cNvPr id="432183" name="Oval 55"/>
          <p:cNvSpPr>
            <a:spLocks noChangeArrowheads="1"/>
          </p:cNvSpPr>
          <p:nvPr/>
        </p:nvSpPr>
        <p:spPr bwMode="auto">
          <a:xfrm>
            <a:off x="3841750" y="5151438"/>
            <a:ext cx="3321050" cy="825500"/>
          </a:xfrm>
          <a:prstGeom prst="ellipse">
            <a:avLst/>
          </a:prstGeom>
          <a:noFill/>
          <a:ln w="762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32187" name="Oval 59"/>
          <p:cNvSpPr>
            <a:spLocks noChangeArrowheads="1"/>
          </p:cNvSpPr>
          <p:nvPr/>
        </p:nvSpPr>
        <p:spPr bwMode="auto">
          <a:xfrm>
            <a:off x="3846513" y="5357813"/>
            <a:ext cx="3008312" cy="4445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dirty="0">
              <a:solidFill>
                <a:srgbClr val="62D6AC"/>
              </a:solidFill>
              <a:latin typeface="Kruti Dev 010" pitchFamily="2" charset="0"/>
              <a:ea typeface="+mn-ea"/>
              <a:cs typeface="+mn-cs"/>
            </a:endParaRPr>
          </a:p>
        </p:txBody>
      </p:sp>
      <p:sp>
        <p:nvSpPr>
          <p:cNvPr id="21" name="Rectangle 20"/>
          <p:cNvSpPr/>
          <p:nvPr/>
        </p:nvSpPr>
        <p:spPr>
          <a:xfrm>
            <a:off x="40204"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18443" name="Rectangle 21"/>
          <p:cNvSpPr>
            <a:spLocks noChangeArrowheads="1"/>
          </p:cNvSpPr>
          <p:nvPr/>
        </p:nvSpPr>
        <p:spPr bwMode="auto">
          <a:xfrm>
            <a:off x="0" y="977900"/>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19" name="Rectangle 18"/>
          <p:cNvSpPr/>
          <p:nvPr/>
        </p:nvSpPr>
        <p:spPr bwMode="auto">
          <a:xfrm>
            <a:off x="40205" y="-822325"/>
            <a:ext cx="4696901" cy="3154317"/>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a:t>
            </a: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32160"/>
                                        </p:tgtEl>
                                        <p:attrNameLst>
                                          <p:attrName>style.visibility</p:attrName>
                                        </p:attrNameLst>
                                      </p:cBhvr>
                                      <p:to>
                                        <p:strVal val="visible"/>
                                      </p:to>
                                    </p:set>
                                    <p:anim calcmode="lin" valueType="num">
                                      <p:cBhvr>
                                        <p:cTn id="7" dur="500" fill="hold"/>
                                        <p:tgtEl>
                                          <p:spTgt spid="432160"/>
                                        </p:tgtEl>
                                        <p:attrNameLst>
                                          <p:attrName>ppt_w</p:attrName>
                                        </p:attrNameLst>
                                      </p:cBhvr>
                                      <p:tavLst>
                                        <p:tav tm="0">
                                          <p:val>
                                            <p:fltVal val="0"/>
                                          </p:val>
                                        </p:tav>
                                        <p:tav tm="100000">
                                          <p:val>
                                            <p:strVal val="#ppt_w"/>
                                          </p:val>
                                        </p:tav>
                                      </p:tavLst>
                                    </p:anim>
                                    <p:anim calcmode="lin" valueType="num">
                                      <p:cBhvr>
                                        <p:cTn id="8" dur="500" fill="hold"/>
                                        <p:tgtEl>
                                          <p:spTgt spid="432160"/>
                                        </p:tgtEl>
                                        <p:attrNameLst>
                                          <p:attrName>ppt_h</p:attrName>
                                        </p:attrNameLst>
                                      </p:cBhvr>
                                      <p:tavLst>
                                        <p:tav tm="0">
                                          <p:val>
                                            <p:fltVal val="0"/>
                                          </p:val>
                                        </p:tav>
                                        <p:tav tm="100000">
                                          <p:val>
                                            <p:strVal val="#ppt_h"/>
                                          </p:val>
                                        </p:tav>
                                      </p:tavLst>
                                    </p:anim>
                                    <p:anim calcmode="lin" valueType="num">
                                      <p:cBhvr>
                                        <p:cTn id="9" dur="500" fill="hold"/>
                                        <p:tgtEl>
                                          <p:spTgt spid="432160"/>
                                        </p:tgtEl>
                                        <p:attrNameLst>
                                          <p:attrName>ppt_x</p:attrName>
                                        </p:attrNameLst>
                                      </p:cBhvr>
                                      <p:tavLst>
                                        <p:tav tm="0">
                                          <p:val>
                                            <p:fltVal val="0.5"/>
                                          </p:val>
                                        </p:tav>
                                        <p:tav tm="100000">
                                          <p:val>
                                            <p:strVal val="#ppt_x"/>
                                          </p:val>
                                        </p:tav>
                                      </p:tavLst>
                                    </p:anim>
                                    <p:anim calcmode="lin" valueType="num">
                                      <p:cBhvr>
                                        <p:cTn id="10" dur="500" fill="hold"/>
                                        <p:tgtEl>
                                          <p:spTgt spid="43216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432161">
                                            <p:txEl>
                                              <p:pRg st="0" end="0"/>
                                            </p:txEl>
                                          </p:spTgt>
                                        </p:tgtEl>
                                        <p:attrNameLst>
                                          <p:attrName>style.visibility</p:attrName>
                                        </p:attrNameLst>
                                      </p:cBhvr>
                                      <p:to>
                                        <p:strVal val="visible"/>
                                      </p:to>
                                    </p:set>
                                    <p:animEffect transition="in" filter="box(out)">
                                      <p:cBhvr>
                                        <p:cTn id="14" dur="500"/>
                                        <p:tgtEl>
                                          <p:spTgt spid="432161">
                                            <p:txEl>
                                              <p:pRg st="0" end="0"/>
                                            </p:txEl>
                                          </p:spTgt>
                                        </p:tgtEl>
                                      </p:cBhvr>
                                    </p:animEffect>
                                  </p:childTnLst>
                                </p:cTn>
                              </p:par>
                            </p:childTnLst>
                          </p:cTn>
                        </p:par>
                        <p:par>
                          <p:cTn id="15" fill="hold" nodeType="afterGroup">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432161">
                                            <p:txEl>
                                              <p:pRg st="1" end="1"/>
                                            </p:txEl>
                                          </p:spTgt>
                                        </p:tgtEl>
                                        <p:attrNameLst>
                                          <p:attrName>style.visibility</p:attrName>
                                        </p:attrNameLst>
                                      </p:cBhvr>
                                      <p:to>
                                        <p:strVal val="visible"/>
                                      </p:to>
                                    </p:set>
                                    <p:animEffect transition="in" filter="box(out)">
                                      <p:cBhvr>
                                        <p:cTn id="18" dur="500"/>
                                        <p:tgtEl>
                                          <p:spTgt spid="432161">
                                            <p:txEl>
                                              <p:pRg st="1" end="1"/>
                                            </p:txEl>
                                          </p:spTgt>
                                        </p:tgtEl>
                                      </p:cBhvr>
                                    </p:animEffect>
                                  </p:childTnLst>
                                </p:cTn>
                              </p:par>
                            </p:childTnLst>
                          </p:cTn>
                        </p:par>
                        <p:par>
                          <p:cTn id="19" fill="hold" nodeType="afterGroup">
                            <p:stCondLst>
                              <p:cond delay="1500"/>
                            </p:stCondLst>
                            <p:childTnLst>
                              <p:par>
                                <p:cTn id="20" presetID="4" presetClass="entr" presetSubtype="32" fill="hold" grpId="0" nodeType="afterEffect">
                                  <p:stCondLst>
                                    <p:cond delay="0"/>
                                  </p:stCondLst>
                                  <p:childTnLst>
                                    <p:set>
                                      <p:cBhvr>
                                        <p:cTn id="21" dur="1" fill="hold">
                                          <p:stCondLst>
                                            <p:cond delay="0"/>
                                          </p:stCondLst>
                                        </p:cTn>
                                        <p:tgtEl>
                                          <p:spTgt spid="432161">
                                            <p:txEl>
                                              <p:pRg st="2" end="2"/>
                                            </p:txEl>
                                          </p:spTgt>
                                        </p:tgtEl>
                                        <p:attrNameLst>
                                          <p:attrName>style.visibility</p:attrName>
                                        </p:attrNameLst>
                                      </p:cBhvr>
                                      <p:to>
                                        <p:strVal val="visible"/>
                                      </p:to>
                                    </p:set>
                                    <p:animEffect transition="in" filter="box(out)">
                                      <p:cBhvr>
                                        <p:cTn id="22" dur="500"/>
                                        <p:tgtEl>
                                          <p:spTgt spid="432161">
                                            <p:txEl>
                                              <p:pRg st="2" end="2"/>
                                            </p:txEl>
                                          </p:spTgt>
                                        </p:tgtEl>
                                      </p:cBhvr>
                                    </p:animEffect>
                                  </p:childTnLst>
                                </p:cTn>
                              </p:par>
                            </p:childTnLst>
                          </p:cTn>
                        </p:par>
                        <p:par>
                          <p:cTn id="23" fill="hold" nodeType="afterGroup">
                            <p:stCondLst>
                              <p:cond delay="2000"/>
                            </p:stCondLst>
                            <p:childTnLst>
                              <p:par>
                                <p:cTn id="24" presetID="4" presetClass="entr" presetSubtype="32" fill="hold" grpId="0" nodeType="afterEffect">
                                  <p:stCondLst>
                                    <p:cond delay="0"/>
                                  </p:stCondLst>
                                  <p:childTnLst>
                                    <p:set>
                                      <p:cBhvr>
                                        <p:cTn id="25" dur="1" fill="hold">
                                          <p:stCondLst>
                                            <p:cond delay="0"/>
                                          </p:stCondLst>
                                        </p:cTn>
                                        <p:tgtEl>
                                          <p:spTgt spid="432161">
                                            <p:txEl>
                                              <p:pRg st="3" end="3"/>
                                            </p:txEl>
                                          </p:spTgt>
                                        </p:tgtEl>
                                        <p:attrNameLst>
                                          <p:attrName>style.visibility</p:attrName>
                                        </p:attrNameLst>
                                      </p:cBhvr>
                                      <p:to>
                                        <p:strVal val="visible"/>
                                      </p:to>
                                    </p:set>
                                    <p:animEffect transition="in" filter="box(out)">
                                      <p:cBhvr>
                                        <p:cTn id="26" dur="500"/>
                                        <p:tgtEl>
                                          <p:spTgt spid="432161">
                                            <p:txEl>
                                              <p:pRg st="3" end="3"/>
                                            </p:txEl>
                                          </p:spTgt>
                                        </p:tgtEl>
                                      </p:cBhvr>
                                    </p:animEffect>
                                  </p:childTnLst>
                                </p:cTn>
                              </p:par>
                            </p:childTnLst>
                          </p:cTn>
                        </p:par>
                        <p:par>
                          <p:cTn id="27" fill="hold" nodeType="afterGroup">
                            <p:stCondLst>
                              <p:cond delay="2500"/>
                            </p:stCondLst>
                            <p:childTnLst>
                              <p:par>
                                <p:cTn id="28" presetID="4" presetClass="entr" presetSubtype="32" fill="hold" grpId="0" nodeType="afterEffect">
                                  <p:stCondLst>
                                    <p:cond delay="0"/>
                                  </p:stCondLst>
                                  <p:childTnLst>
                                    <p:set>
                                      <p:cBhvr>
                                        <p:cTn id="29" dur="1" fill="hold">
                                          <p:stCondLst>
                                            <p:cond delay="0"/>
                                          </p:stCondLst>
                                        </p:cTn>
                                        <p:tgtEl>
                                          <p:spTgt spid="432161">
                                            <p:txEl>
                                              <p:pRg st="4" end="4"/>
                                            </p:txEl>
                                          </p:spTgt>
                                        </p:tgtEl>
                                        <p:attrNameLst>
                                          <p:attrName>style.visibility</p:attrName>
                                        </p:attrNameLst>
                                      </p:cBhvr>
                                      <p:to>
                                        <p:strVal val="visible"/>
                                      </p:to>
                                    </p:set>
                                    <p:animEffect transition="in" filter="box(out)">
                                      <p:cBhvr>
                                        <p:cTn id="30" dur="500"/>
                                        <p:tgtEl>
                                          <p:spTgt spid="432161">
                                            <p:txEl>
                                              <p:pRg st="4" end="4"/>
                                            </p:txEl>
                                          </p:spTgt>
                                        </p:tgtEl>
                                      </p:cBhvr>
                                    </p:animEffect>
                                  </p:childTnLst>
                                </p:cTn>
                              </p:par>
                            </p:childTnLst>
                          </p:cTn>
                        </p:par>
                        <p:par>
                          <p:cTn id="31" fill="hold" nodeType="afterGroup">
                            <p:stCondLst>
                              <p:cond delay="3000"/>
                            </p:stCondLst>
                            <p:childTnLst>
                              <p:par>
                                <p:cTn id="32" presetID="4" presetClass="entr" presetSubtype="32" fill="hold" grpId="0" nodeType="afterEffect">
                                  <p:stCondLst>
                                    <p:cond delay="0"/>
                                  </p:stCondLst>
                                  <p:childTnLst>
                                    <p:set>
                                      <p:cBhvr>
                                        <p:cTn id="33" dur="1" fill="hold">
                                          <p:stCondLst>
                                            <p:cond delay="0"/>
                                          </p:stCondLst>
                                        </p:cTn>
                                        <p:tgtEl>
                                          <p:spTgt spid="432161">
                                            <p:txEl>
                                              <p:pRg st="5" end="5"/>
                                            </p:txEl>
                                          </p:spTgt>
                                        </p:tgtEl>
                                        <p:attrNameLst>
                                          <p:attrName>style.visibility</p:attrName>
                                        </p:attrNameLst>
                                      </p:cBhvr>
                                      <p:to>
                                        <p:strVal val="visible"/>
                                      </p:to>
                                    </p:set>
                                    <p:animEffect transition="in" filter="box(out)">
                                      <p:cBhvr>
                                        <p:cTn id="34" dur="500"/>
                                        <p:tgtEl>
                                          <p:spTgt spid="432161">
                                            <p:txEl>
                                              <p:pRg st="5" end="5"/>
                                            </p:txEl>
                                          </p:spTgt>
                                        </p:tgtEl>
                                      </p:cBhvr>
                                    </p:animEffect>
                                  </p:childTnLst>
                                </p:cTn>
                              </p:par>
                            </p:childTnLst>
                          </p:cTn>
                        </p:par>
                        <p:par>
                          <p:cTn id="35" fill="hold" nodeType="afterGroup">
                            <p:stCondLst>
                              <p:cond delay="3500"/>
                            </p:stCondLst>
                            <p:childTnLst>
                              <p:par>
                                <p:cTn id="36" presetID="4" presetClass="entr" presetSubtype="32" fill="hold" grpId="0" nodeType="afterEffect">
                                  <p:stCondLst>
                                    <p:cond delay="0"/>
                                  </p:stCondLst>
                                  <p:childTnLst>
                                    <p:set>
                                      <p:cBhvr>
                                        <p:cTn id="37" dur="1" fill="hold">
                                          <p:stCondLst>
                                            <p:cond delay="0"/>
                                          </p:stCondLst>
                                        </p:cTn>
                                        <p:tgtEl>
                                          <p:spTgt spid="432161">
                                            <p:txEl>
                                              <p:pRg st="6" end="6"/>
                                            </p:txEl>
                                          </p:spTgt>
                                        </p:tgtEl>
                                        <p:attrNameLst>
                                          <p:attrName>style.visibility</p:attrName>
                                        </p:attrNameLst>
                                      </p:cBhvr>
                                      <p:to>
                                        <p:strVal val="visible"/>
                                      </p:to>
                                    </p:set>
                                    <p:animEffect transition="in" filter="box(out)">
                                      <p:cBhvr>
                                        <p:cTn id="38" dur="500"/>
                                        <p:tgtEl>
                                          <p:spTgt spid="432161">
                                            <p:txEl>
                                              <p:pRg st="6" end="6"/>
                                            </p:txEl>
                                          </p:spTgt>
                                        </p:tgtEl>
                                      </p:cBhvr>
                                    </p:animEffect>
                                  </p:childTnLst>
                                </p:cTn>
                              </p:par>
                            </p:childTnLst>
                          </p:cTn>
                        </p:par>
                        <p:par>
                          <p:cTn id="39" fill="hold" nodeType="afterGroup">
                            <p:stCondLst>
                              <p:cond delay="4000"/>
                            </p:stCondLst>
                            <p:childTnLst>
                              <p:par>
                                <p:cTn id="40" presetID="4" presetClass="entr" presetSubtype="32" fill="hold" grpId="0" nodeType="afterEffect">
                                  <p:stCondLst>
                                    <p:cond delay="0"/>
                                  </p:stCondLst>
                                  <p:childTnLst>
                                    <p:set>
                                      <p:cBhvr>
                                        <p:cTn id="41" dur="1" fill="hold">
                                          <p:stCondLst>
                                            <p:cond delay="0"/>
                                          </p:stCondLst>
                                        </p:cTn>
                                        <p:tgtEl>
                                          <p:spTgt spid="432161">
                                            <p:txEl>
                                              <p:pRg st="7" end="7"/>
                                            </p:txEl>
                                          </p:spTgt>
                                        </p:tgtEl>
                                        <p:attrNameLst>
                                          <p:attrName>style.visibility</p:attrName>
                                        </p:attrNameLst>
                                      </p:cBhvr>
                                      <p:to>
                                        <p:strVal val="visible"/>
                                      </p:to>
                                    </p:set>
                                    <p:animEffect transition="in" filter="box(out)">
                                      <p:cBhvr>
                                        <p:cTn id="42" dur="500"/>
                                        <p:tgtEl>
                                          <p:spTgt spid="432161">
                                            <p:txEl>
                                              <p:pRg st="7" end="7"/>
                                            </p:txEl>
                                          </p:spTgt>
                                        </p:tgtEl>
                                      </p:cBhvr>
                                    </p:animEffect>
                                  </p:childTnLst>
                                </p:cTn>
                              </p:par>
                            </p:childTnLst>
                          </p:cTn>
                        </p:par>
                        <p:par>
                          <p:cTn id="43" fill="hold" nodeType="afterGroup">
                            <p:stCondLst>
                              <p:cond delay="4500"/>
                            </p:stCondLst>
                            <p:childTnLst>
                              <p:par>
                                <p:cTn id="44" presetID="4" presetClass="entr" presetSubtype="32" fill="hold" grpId="0" nodeType="afterEffect">
                                  <p:stCondLst>
                                    <p:cond delay="0"/>
                                  </p:stCondLst>
                                  <p:childTnLst>
                                    <p:set>
                                      <p:cBhvr>
                                        <p:cTn id="45" dur="1" fill="hold">
                                          <p:stCondLst>
                                            <p:cond delay="0"/>
                                          </p:stCondLst>
                                        </p:cTn>
                                        <p:tgtEl>
                                          <p:spTgt spid="432161">
                                            <p:txEl>
                                              <p:pRg st="8" end="8"/>
                                            </p:txEl>
                                          </p:spTgt>
                                        </p:tgtEl>
                                        <p:attrNameLst>
                                          <p:attrName>style.visibility</p:attrName>
                                        </p:attrNameLst>
                                      </p:cBhvr>
                                      <p:to>
                                        <p:strVal val="visible"/>
                                      </p:to>
                                    </p:set>
                                    <p:animEffect transition="in" filter="box(out)">
                                      <p:cBhvr>
                                        <p:cTn id="46" dur="500"/>
                                        <p:tgtEl>
                                          <p:spTgt spid="432161">
                                            <p:txEl>
                                              <p:pRg st="8" end="8"/>
                                            </p:txEl>
                                          </p:spTgt>
                                        </p:tgtEl>
                                      </p:cBhvr>
                                    </p:animEffect>
                                  </p:childTnLst>
                                </p:cTn>
                              </p:par>
                            </p:childTnLst>
                          </p:cTn>
                        </p:par>
                        <p:par>
                          <p:cTn id="47" fill="hold" nodeType="afterGroup">
                            <p:stCondLst>
                              <p:cond delay="5000"/>
                            </p:stCondLst>
                            <p:childTnLst>
                              <p:par>
                                <p:cTn id="48" presetID="4" presetClass="entr" presetSubtype="32" fill="hold" grpId="0" nodeType="afterEffect">
                                  <p:stCondLst>
                                    <p:cond delay="0"/>
                                  </p:stCondLst>
                                  <p:childTnLst>
                                    <p:set>
                                      <p:cBhvr>
                                        <p:cTn id="49" dur="1" fill="hold">
                                          <p:stCondLst>
                                            <p:cond delay="0"/>
                                          </p:stCondLst>
                                        </p:cTn>
                                        <p:tgtEl>
                                          <p:spTgt spid="432161">
                                            <p:txEl>
                                              <p:pRg st="9" end="9"/>
                                            </p:txEl>
                                          </p:spTgt>
                                        </p:tgtEl>
                                        <p:attrNameLst>
                                          <p:attrName>style.visibility</p:attrName>
                                        </p:attrNameLst>
                                      </p:cBhvr>
                                      <p:to>
                                        <p:strVal val="visible"/>
                                      </p:to>
                                    </p:set>
                                    <p:animEffect transition="in" filter="box(out)">
                                      <p:cBhvr>
                                        <p:cTn id="50" dur="500"/>
                                        <p:tgtEl>
                                          <p:spTgt spid="432161">
                                            <p:txEl>
                                              <p:pRg st="9" end="9"/>
                                            </p:txEl>
                                          </p:spTgt>
                                        </p:tgtEl>
                                      </p:cBhvr>
                                    </p:animEffect>
                                  </p:childTnLst>
                                </p:cTn>
                              </p:par>
                            </p:childTnLst>
                          </p:cTn>
                        </p:par>
                        <p:par>
                          <p:cTn id="51" fill="hold" nodeType="afterGroup">
                            <p:stCondLst>
                              <p:cond delay="5500"/>
                            </p:stCondLst>
                            <p:childTnLst>
                              <p:par>
                                <p:cTn id="52" presetID="4" presetClass="entr" presetSubtype="32" fill="hold" grpId="0" nodeType="afterEffect">
                                  <p:stCondLst>
                                    <p:cond delay="0"/>
                                  </p:stCondLst>
                                  <p:childTnLst>
                                    <p:set>
                                      <p:cBhvr>
                                        <p:cTn id="53" dur="1" fill="hold">
                                          <p:stCondLst>
                                            <p:cond delay="0"/>
                                          </p:stCondLst>
                                        </p:cTn>
                                        <p:tgtEl>
                                          <p:spTgt spid="432161">
                                            <p:txEl>
                                              <p:pRg st="10" end="10"/>
                                            </p:txEl>
                                          </p:spTgt>
                                        </p:tgtEl>
                                        <p:attrNameLst>
                                          <p:attrName>style.visibility</p:attrName>
                                        </p:attrNameLst>
                                      </p:cBhvr>
                                      <p:to>
                                        <p:strVal val="visible"/>
                                      </p:to>
                                    </p:set>
                                    <p:animEffect transition="in" filter="box(out)">
                                      <p:cBhvr>
                                        <p:cTn id="54" dur="500"/>
                                        <p:tgtEl>
                                          <p:spTgt spid="432161">
                                            <p:txEl>
                                              <p:pRg st="10" end="10"/>
                                            </p:txEl>
                                          </p:spTgt>
                                        </p:tgtEl>
                                      </p:cBhvr>
                                    </p:animEffect>
                                  </p:childTnLst>
                                </p:cTn>
                              </p:par>
                            </p:childTnLst>
                          </p:cTn>
                        </p:par>
                        <p:par>
                          <p:cTn id="55" fill="hold" nodeType="afterGroup">
                            <p:stCondLst>
                              <p:cond delay="6000"/>
                            </p:stCondLst>
                            <p:childTnLst>
                              <p:par>
                                <p:cTn id="56" presetID="4" presetClass="entr" presetSubtype="32" fill="hold" grpId="0" nodeType="afterEffect">
                                  <p:stCondLst>
                                    <p:cond delay="0"/>
                                  </p:stCondLst>
                                  <p:childTnLst>
                                    <p:set>
                                      <p:cBhvr>
                                        <p:cTn id="57" dur="1" fill="hold">
                                          <p:stCondLst>
                                            <p:cond delay="0"/>
                                          </p:stCondLst>
                                        </p:cTn>
                                        <p:tgtEl>
                                          <p:spTgt spid="432161">
                                            <p:txEl>
                                              <p:pRg st="11" end="11"/>
                                            </p:txEl>
                                          </p:spTgt>
                                        </p:tgtEl>
                                        <p:attrNameLst>
                                          <p:attrName>style.visibility</p:attrName>
                                        </p:attrNameLst>
                                      </p:cBhvr>
                                      <p:to>
                                        <p:strVal val="visible"/>
                                      </p:to>
                                    </p:set>
                                    <p:animEffect transition="in" filter="box(out)">
                                      <p:cBhvr>
                                        <p:cTn id="58" dur="500"/>
                                        <p:tgtEl>
                                          <p:spTgt spid="432161">
                                            <p:txEl>
                                              <p:pRg st="11" end="11"/>
                                            </p:txEl>
                                          </p:spTgt>
                                        </p:tgtEl>
                                      </p:cBhvr>
                                    </p:animEffect>
                                  </p:childTnLst>
                                </p:cTn>
                              </p:par>
                            </p:childTnLst>
                          </p:cTn>
                        </p:par>
                        <p:par>
                          <p:cTn id="59" fill="hold" nodeType="afterGroup">
                            <p:stCondLst>
                              <p:cond delay="6500"/>
                            </p:stCondLst>
                            <p:childTnLst>
                              <p:par>
                                <p:cTn id="60" presetID="4" presetClass="entr" presetSubtype="32" fill="hold" grpId="0" nodeType="afterEffect">
                                  <p:stCondLst>
                                    <p:cond delay="0"/>
                                  </p:stCondLst>
                                  <p:childTnLst>
                                    <p:set>
                                      <p:cBhvr>
                                        <p:cTn id="61" dur="1" fill="hold">
                                          <p:stCondLst>
                                            <p:cond delay="0"/>
                                          </p:stCondLst>
                                        </p:cTn>
                                        <p:tgtEl>
                                          <p:spTgt spid="432161">
                                            <p:txEl>
                                              <p:pRg st="12" end="12"/>
                                            </p:txEl>
                                          </p:spTgt>
                                        </p:tgtEl>
                                        <p:attrNameLst>
                                          <p:attrName>style.visibility</p:attrName>
                                        </p:attrNameLst>
                                      </p:cBhvr>
                                      <p:to>
                                        <p:strVal val="visible"/>
                                      </p:to>
                                    </p:set>
                                    <p:animEffect transition="in" filter="box(out)">
                                      <p:cBhvr>
                                        <p:cTn id="62" dur="500"/>
                                        <p:tgtEl>
                                          <p:spTgt spid="432161">
                                            <p:txEl>
                                              <p:pRg st="12" end="12"/>
                                            </p:txEl>
                                          </p:spTgt>
                                        </p:tgtEl>
                                      </p:cBhvr>
                                    </p:animEffect>
                                  </p:childTnLst>
                                </p:cTn>
                              </p:par>
                            </p:childTnLst>
                          </p:cTn>
                        </p:par>
                        <p:par>
                          <p:cTn id="63" fill="hold" nodeType="afterGroup">
                            <p:stCondLst>
                              <p:cond delay="7000"/>
                            </p:stCondLst>
                            <p:childTnLst>
                              <p:par>
                                <p:cTn id="64" presetID="4" presetClass="entr" presetSubtype="32" fill="hold" grpId="0" nodeType="afterEffect">
                                  <p:stCondLst>
                                    <p:cond delay="0"/>
                                  </p:stCondLst>
                                  <p:childTnLst>
                                    <p:set>
                                      <p:cBhvr>
                                        <p:cTn id="65" dur="1" fill="hold">
                                          <p:stCondLst>
                                            <p:cond delay="0"/>
                                          </p:stCondLst>
                                        </p:cTn>
                                        <p:tgtEl>
                                          <p:spTgt spid="432161">
                                            <p:txEl>
                                              <p:pRg st="13" end="13"/>
                                            </p:txEl>
                                          </p:spTgt>
                                        </p:tgtEl>
                                        <p:attrNameLst>
                                          <p:attrName>style.visibility</p:attrName>
                                        </p:attrNameLst>
                                      </p:cBhvr>
                                      <p:to>
                                        <p:strVal val="visible"/>
                                      </p:to>
                                    </p:set>
                                    <p:animEffect transition="in" filter="box(out)">
                                      <p:cBhvr>
                                        <p:cTn id="66" dur="500"/>
                                        <p:tgtEl>
                                          <p:spTgt spid="432161">
                                            <p:txEl>
                                              <p:pRg st="13" end="13"/>
                                            </p:txEl>
                                          </p:spTgt>
                                        </p:tgtEl>
                                      </p:cBhvr>
                                    </p:animEffect>
                                  </p:childTnLst>
                                </p:cTn>
                              </p:par>
                            </p:childTnLst>
                          </p:cTn>
                        </p:par>
                        <p:par>
                          <p:cTn id="67" fill="hold" nodeType="afterGroup">
                            <p:stCondLst>
                              <p:cond delay="7500"/>
                            </p:stCondLst>
                            <p:childTnLst>
                              <p:par>
                                <p:cTn id="68" presetID="4" presetClass="entr" presetSubtype="32" fill="hold" grpId="0" nodeType="afterEffect">
                                  <p:stCondLst>
                                    <p:cond delay="0"/>
                                  </p:stCondLst>
                                  <p:childTnLst>
                                    <p:set>
                                      <p:cBhvr>
                                        <p:cTn id="69" dur="1" fill="hold">
                                          <p:stCondLst>
                                            <p:cond delay="0"/>
                                          </p:stCondLst>
                                        </p:cTn>
                                        <p:tgtEl>
                                          <p:spTgt spid="432161">
                                            <p:txEl>
                                              <p:pRg st="14" end="14"/>
                                            </p:txEl>
                                          </p:spTgt>
                                        </p:tgtEl>
                                        <p:attrNameLst>
                                          <p:attrName>style.visibility</p:attrName>
                                        </p:attrNameLst>
                                      </p:cBhvr>
                                      <p:to>
                                        <p:strVal val="visible"/>
                                      </p:to>
                                    </p:set>
                                    <p:animEffect transition="in" filter="box(out)">
                                      <p:cBhvr>
                                        <p:cTn id="70" dur="500"/>
                                        <p:tgtEl>
                                          <p:spTgt spid="432161">
                                            <p:txEl>
                                              <p:pRg st="14" end="14"/>
                                            </p:txEl>
                                          </p:spTgt>
                                        </p:tgtEl>
                                      </p:cBhvr>
                                    </p:animEffect>
                                  </p:childTnLst>
                                </p:cTn>
                              </p:par>
                            </p:childTnLst>
                          </p:cTn>
                        </p:par>
                        <p:par>
                          <p:cTn id="71" fill="hold" nodeType="afterGroup">
                            <p:stCondLst>
                              <p:cond delay="8000"/>
                            </p:stCondLst>
                            <p:childTnLst>
                              <p:par>
                                <p:cTn id="72" presetID="4" presetClass="entr" presetSubtype="32" fill="hold" grpId="0" nodeType="afterEffect">
                                  <p:stCondLst>
                                    <p:cond delay="0"/>
                                  </p:stCondLst>
                                  <p:childTnLst>
                                    <p:set>
                                      <p:cBhvr>
                                        <p:cTn id="73" dur="1" fill="hold">
                                          <p:stCondLst>
                                            <p:cond delay="0"/>
                                          </p:stCondLst>
                                        </p:cTn>
                                        <p:tgtEl>
                                          <p:spTgt spid="432161">
                                            <p:txEl>
                                              <p:pRg st="15" end="15"/>
                                            </p:txEl>
                                          </p:spTgt>
                                        </p:tgtEl>
                                        <p:attrNameLst>
                                          <p:attrName>style.visibility</p:attrName>
                                        </p:attrNameLst>
                                      </p:cBhvr>
                                      <p:to>
                                        <p:strVal val="visible"/>
                                      </p:to>
                                    </p:set>
                                    <p:animEffect transition="in" filter="box(out)">
                                      <p:cBhvr>
                                        <p:cTn id="74" dur="500"/>
                                        <p:tgtEl>
                                          <p:spTgt spid="432161">
                                            <p:txEl>
                                              <p:pRg st="15" end="15"/>
                                            </p:txEl>
                                          </p:spTgt>
                                        </p:tgtEl>
                                      </p:cBhvr>
                                    </p:animEffect>
                                  </p:childTnLst>
                                </p:cTn>
                              </p:par>
                            </p:childTnLst>
                          </p:cTn>
                        </p:par>
                        <p:par>
                          <p:cTn id="75" fill="hold" nodeType="afterGroup">
                            <p:stCondLst>
                              <p:cond delay="8500"/>
                            </p:stCondLst>
                            <p:childTnLst>
                              <p:par>
                                <p:cTn id="76" presetID="23" presetClass="entr" presetSubtype="528" fill="hold" grpId="0" nodeType="afterEffect">
                                  <p:stCondLst>
                                    <p:cond delay="0"/>
                                  </p:stCondLst>
                                  <p:childTnLst>
                                    <p:set>
                                      <p:cBhvr>
                                        <p:cTn id="77" dur="1" fill="hold">
                                          <p:stCondLst>
                                            <p:cond delay="0"/>
                                          </p:stCondLst>
                                        </p:cTn>
                                        <p:tgtEl>
                                          <p:spTgt spid="432183"/>
                                        </p:tgtEl>
                                        <p:attrNameLst>
                                          <p:attrName>style.visibility</p:attrName>
                                        </p:attrNameLst>
                                      </p:cBhvr>
                                      <p:to>
                                        <p:strVal val="visible"/>
                                      </p:to>
                                    </p:set>
                                    <p:anim calcmode="lin" valueType="num">
                                      <p:cBhvr>
                                        <p:cTn id="78" dur="500" fill="hold"/>
                                        <p:tgtEl>
                                          <p:spTgt spid="432183"/>
                                        </p:tgtEl>
                                        <p:attrNameLst>
                                          <p:attrName>ppt_w</p:attrName>
                                        </p:attrNameLst>
                                      </p:cBhvr>
                                      <p:tavLst>
                                        <p:tav tm="0">
                                          <p:val>
                                            <p:fltVal val="0"/>
                                          </p:val>
                                        </p:tav>
                                        <p:tav tm="100000">
                                          <p:val>
                                            <p:strVal val="#ppt_w"/>
                                          </p:val>
                                        </p:tav>
                                      </p:tavLst>
                                    </p:anim>
                                    <p:anim calcmode="lin" valueType="num">
                                      <p:cBhvr>
                                        <p:cTn id="79" dur="500" fill="hold"/>
                                        <p:tgtEl>
                                          <p:spTgt spid="432183"/>
                                        </p:tgtEl>
                                        <p:attrNameLst>
                                          <p:attrName>ppt_h</p:attrName>
                                        </p:attrNameLst>
                                      </p:cBhvr>
                                      <p:tavLst>
                                        <p:tav tm="0">
                                          <p:val>
                                            <p:fltVal val="0"/>
                                          </p:val>
                                        </p:tav>
                                        <p:tav tm="100000">
                                          <p:val>
                                            <p:strVal val="#ppt_h"/>
                                          </p:val>
                                        </p:tav>
                                      </p:tavLst>
                                    </p:anim>
                                    <p:anim calcmode="lin" valueType="num">
                                      <p:cBhvr>
                                        <p:cTn id="80" dur="500" fill="hold"/>
                                        <p:tgtEl>
                                          <p:spTgt spid="432183"/>
                                        </p:tgtEl>
                                        <p:attrNameLst>
                                          <p:attrName>ppt_x</p:attrName>
                                        </p:attrNameLst>
                                      </p:cBhvr>
                                      <p:tavLst>
                                        <p:tav tm="0">
                                          <p:val>
                                            <p:fltVal val="0.5"/>
                                          </p:val>
                                        </p:tav>
                                        <p:tav tm="100000">
                                          <p:val>
                                            <p:strVal val="#ppt_x"/>
                                          </p:val>
                                        </p:tav>
                                      </p:tavLst>
                                    </p:anim>
                                    <p:anim calcmode="lin" valueType="num">
                                      <p:cBhvr>
                                        <p:cTn id="81" dur="500" fill="hold"/>
                                        <p:tgtEl>
                                          <p:spTgt spid="432183"/>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432183"/>
                                        </p:tgtEl>
                                        <p:attrNameLst>
                                          <p:attrName>style.visibility</p:attrName>
                                        </p:attrNameLst>
                                      </p:cBhvr>
                                      <p:to>
                                        <p:strVal val="hidden"/>
                                      </p:to>
                                    </p:set>
                                  </p:sub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432187"/>
                                        </p:tgtEl>
                                        <p:attrNameLst>
                                          <p:attrName>style.visibility</p:attrName>
                                        </p:attrNameLst>
                                      </p:cBhvr>
                                      <p:to>
                                        <p:strVal val="visible"/>
                                      </p:to>
                                    </p:set>
                                    <p:animEffect transition="in" filter="fade">
                                      <p:cBhvr>
                                        <p:cTn id="86" dur="500"/>
                                        <p:tgtEl>
                                          <p:spTgt spid="432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60" grpId="0" autoUpdateAnimBg="0"/>
      <p:bldP spid="432161" grpId="0" build="p" autoUpdateAnimBg="0" advAuto="0"/>
      <p:bldP spid="432183" grpId="0" animBg="1"/>
      <p:bldP spid="43218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3"/>
          <p:cNvSpPr txBox="1">
            <a:spLocks noChangeArrowheads="1"/>
          </p:cNvSpPr>
          <p:nvPr/>
        </p:nvSpPr>
        <p:spPr bwMode="auto">
          <a:xfrm>
            <a:off x="8720138"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9459" name="Text Box 16"/>
          <p:cNvSpPr txBox="1">
            <a:spLocks noChangeArrowheads="1"/>
          </p:cNvSpPr>
          <p:nvPr/>
        </p:nvSpPr>
        <p:spPr bwMode="auto">
          <a:xfrm>
            <a:off x="8662988" y="6453188"/>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1400" b="0">
              <a:solidFill>
                <a:srgbClr val="FFFFFF"/>
              </a:solidFill>
              <a:latin typeface="Kruti Dev 010" charset="0"/>
            </a:endParaRPr>
          </a:p>
        </p:txBody>
      </p:sp>
      <p:sp>
        <p:nvSpPr>
          <p:cNvPr id="457747" name="Rectangle 19"/>
          <p:cNvSpPr>
            <a:spLocks noChangeArrowheads="1"/>
          </p:cNvSpPr>
          <p:nvPr/>
        </p:nvSpPr>
        <p:spPr bwMode="auto">
          <a:xfrm>
            <a:off x="8091488" y="6527800"/>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18</a:t>
            </a:r>
          </a:p>
        </p:txBody>
      </p:sp>
      <p:grpSp>
        <p:nvGrpSpPr>
          <p:cNvPr id="19461" name="Group 20"/>
          <p:cNvGrpSpPr>
            <a:grpSpLocks/>
          </p:cNvGrpSpPr>
          <p:nvPr/>
        </p:nvGrpSpPr>
        <p:grpSpPr bwMode="auto">
          <a:xfrm>
            <a:off x="7773988" y="3770313"/>
            <a:ext cx="984250" cy="565150"/>
            <a:chOff x="7931150" y="3414713"/>
            <a:chExt cx="984250" cy="565150"/>
          </a:xfrm>
        </p:grpSpPr>
        <p:sp>
          <p:nvSpPr>
            <p:cNvPr id="19470"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19471"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19472"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19473"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74"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75" name="Rectangle 44"/>
            <p:cNvSpPr>
              <a:spLocks noChangeArrowheads="1"/>
            </p:cNvSpPr>
            <p:nvPr/>
          </p:nvSpPr>
          <p:spPr bwMode="auto">
            <a:xfrm>
              <a:off x="7931150" y="3568700"/>
              <a:ext cx="96981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fladnj ;wukuh</a:t>
              </a:r>
            </a:p>
          </p:txBody>
        </p:sp>
        <p:sp>
          <p:nvSpPr>
            <p:cNvPr id="19476" name="Rectangle 45"/>
            <p:cNvSpPr>
              <a:spLocks noChangeArrowheads="1"/>
            </p:cNvSpPr>
            <p:nvPr/>
          </p:nvSpPr>
          <p:spPr bwMode="auto">
            <a:xfrm>
              <a:off x="7970838" y="3414713"/>
              <a:ext cx="69249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'kkafrdky</a:t>
              </a:r>
            </a:p>
          </p:txBody>
        </p:sp>
      </p:grpSp>
      <p:sp>
        <p:nvSpPr>
          <p:cNvPr id="22" name="Rectangle 21"/>
          <p:cNvSpPr/>
          <p:nvPr/>
        </p:nvSpPr>
        <p:spPr>
          <a:xfrm>
            <a:off x="40204"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19463" name="Rectangle 22"/>
          <p:cNvSpPr>
            <a:spLocks noChangeArrowheads="1"/>
          </p:cNvSpPr>
          <p:nvPr/>
        </p:nvSpPr>
        <p:spPr bwMode="auto">
          <a:xfrm>
            <a:off x="0" y="977900"/>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21" name="Text Box 33"/>
          <p:cNvSpPr txBox="1">
            <a:spLocks noChangeArrowheads="1"/>
          </p:cNvSpPr>
          <p:nvPr/>
        </p:nvSpPr>
        <p:spPr bwMode="auto">
          <a:xfrm>
            <a:off x="1923412" y="799614"/>
            <a:ext cx="8623738" cy="5632311"/>
          </a:xfrm>
          <a:prstGeom prst="rect">
            <a:avLst/>
          </a:prstGeom>
          <a:noFill/>
          <a:ln w="12700">
            <a:noFill/>
            <a:miter lim="800000"/>
            <a:headEnd/>
            <a:tailEnd/>
          </a:ln>
          <a:effectLst/>
        </p:spPr>
        <p:txBody>
          <a:bodyPr>
            <a:spAutoFit/>
          </a:bodyPr>
          <a:lstStyle/>
          <a:p>
            <a:pPr>
              <a:lnSpc>
                <a:spcPts val="2700"/>
              </a:lnSpc>
              <a:defRPr/>
            </a:pPr>
            <a:r>
              <a:rPr lang="en-US" sz="24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izFke ,sLVªkl</a:t>
            </a:r>
          </a:p>
          <a:p>
            <a:pPr>
              <a:lnSpc>
                <a:spcPts val="2700"/>
              </a:lnSpc>
              <a:defRPr/>
            </a:pPr>
            <a:r>
              <a:rPr lang="en-US" sz="20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  </a:t>
            </a:r>
            <a:r>
              <a:rPr lang="en-US" sz="24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f}rh; ,sLVªkl</a:t>
            </a:r>
          </a:p>
          <a:p>
            <a:pPr>
              <a:lnSpc>
                <a:spcPts val="2700"/>
              </a:lnSpc>
              <a:defRPr/>
            </a:pPr>
            <a:r>
              <a:rPr lang="en-US" sz="20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    </a:t>
            </a:r>
            <a:r>
              <a:rPr lang="en-US" sz="24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rksfcr</a:t>
            </a:r>
          </a:p>
          <a:p>
            <a:pPr>
              <a:lnSpc>
                <a:spcPts val="2700"/>
              </a:lnSpc>
              <a:defRPr/>
            </a:pPr>
            <a:r>
              <a:rPr lang="en-US" sz="20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      </a:t>
            </a:r>
            <a:r>
              <a:rPr lang="en-US" sz="24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twfMFk</a:t>
            </a:r>
          </a:p>
          <a:p>
            <a:pPr>
              <a:lnSpc>
                <a:spcPts val="2700"/>
              </a:lnSpc>
              <a:defRPr/>
            </a:pPr>
            <a:r>
              <a:rPr lang="en-US" sz="20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       </a:t>
            </a:r>
            <a:r>
              <a:rPr lang="en-US" sz="24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,sLVj dh iqLrd esa tqMs laLdj.k</a:t>
            </a:r>
          </a:p>
          <a:p>
            <a:pPr>
              <a:lnSpc>
                <a:spcPts val="2700"/>
              </a:lnSpc>
              <a:defRPr/>
            </a:pPr>
            <a:r>
              <a:rPr lang="en-US" sz="20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         </a:t>
            </a:r>
            <a:r>
              <a:rPr lang="en-US" sz="24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uhfropu</a:t>
            </a:r>
          </a:p>
          <a:p>
            <a:pPr>
              <a:lnSpc>
                <a:spcPts val="2700"/>
              </a:lnSpc>
              <a:defRPr/>
            </a:pPr>
            <a:r>
              <a:rPr lang="en-US" sz="20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           </a:t>
            </a:r>
            <a:r>
              <a:rPr lang="en-US" sz="24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lHkksins'kd ;k fl'kd ds iq= ;h'kq ds uhfropu</a:t>
            </a:r>
          </a:p>
          <a:p>
            <a:pPr>
              <a:lnSpc>
                <a:spcPts val="2700"/>
              </a:lnSpc>
              <a:defRPr/>
            </a:pPr>
            <a:r>
              <a:rPr lang="en-US" sz="20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              </a:t>
            </a:r>
            <a:r>
              <a:rPr lang="en-US" sz="24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c:d</a:t>
            </a:r>
          </a:p>
          <a:p>
            <a:pPr>
              <a:lnSpc>
                <a:spcPts val="2700"/>
              </a:lnSpc>
              <a:defRPr/>
            </a:pPr>
            <a:r>
              <a:rPr lang="en-US" sz="20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               </a:t>
            </a:r>
            <a:r>
              <a:rPr lang="en-US" sz="24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f;eZ;kg dh i=h</a:t>
            </a:r>
          </a:p>
          <a:p>
            <a:pPr>
              <a:lnSpc>
                <a:spcPts val="2700"/>
              </a:lnSpc>
              <a:defRPr/>
            </a:pPr>
            <a:r>
              <a:rPr lang="en-US" sz="20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                 </a:t>
            </a:r>
            <a:r>
              <a:rPr lang="en-US" sz="24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vt;kZg dh izkFkZuk vkSj</a:t>
            </a:r>
            <a:r>
              <a:rPr lang="en-US" sz="20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 </a:t>
            </a:r>
          </a:p>
          <a:p>
            <a:pPr>
              <a:lnSpc>
                <a:spcPts val="2700"/>
              </a:lnSpc>
              <a:defRPr/>
            </a:pPr>
            <a:r>
              <a:rPr lang="en-US" sz="20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	     </a:t>
            </a:r>
            <a:r>
              <a:rPr lang="en-US" sz="24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rhu toku ;qodksa dk xku</a:t>
            </a:r>
          </a:p>
          <a:p>
            <a:pPr>
              <a:lnSpc>
                <a:spcPts val="2700"/>
              </a:lnSpc>
              <a:defRPr/>
            </a:pPr>
            <a:r>
              <a:rPr lang="en-US" sz="20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                    </a:t>
            </a:r>
            <a:r>
              <a:rPr lang="en-US" sz="24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lqlkuk</a:t>
            </a:r>
          </a:p>
          <a:p>
            <a:pPr>
              <a:lnSpc>
                <a:spcPts val="2700"/>
              </a:lnSpc>
              <a:defRPr/>
            </a:pPr>
            <a:r>
              <a:rPr lang="en-US" sz="20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                      </a:t>
            </a:r>
            <a:r>
              <a:rPr lang="en-US" sz="24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csy ,aM nMªsxu</a:t>
            </a:r>
          </a:p>
          <a:p>
            <a:pPr>
              <a:lnSpc>
                <a:spcPts val="2700"/>
              </a:lnSpc>
              <a:defRPr/>
            </a:pPr>
            <a:r>
              <a:rPr lang="en-US" sz="20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                       </a:t>
            </a:r>
            <a:r>
              <a:rPr lang="en-US" sz="24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eu''ks dh izkFkZuk</a:t>
            </a:r>
          </a:p>
          <a:p>
            <a:pPr>
              <a:lnSpc>
                <a:spcPts val="2700"/>
              </a:lnSpc>
              <a:defRPr/>
            </a:pPr>
            <a:r>
              <a:rPr lang="en-US" sz="20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                         </a:t>
            </a:r>
            <a:r>
              <a:rPr lang="en-US" sz="24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izFke edkch</a:t>
            </a:r>
          </a:p>
          <a:p>
            <a:pPr>
              <a:lnSpc>
                <a:spcPts val="2700"/>
              </a:lnSpc>
              <a:defRPr/>
            </a:pPr>
            <a:r>
              <a:rPr lang="en-US" sz="20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                          </a:t>
            </a:r>
            <a:r>
              <a:rPr lang="en-US" sz="24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f}rh; edkch</a:t>
            </a:r>
          </a:p>
        </p:txBody>
      </p:sp>
      <p:sp>
        <p:nvSpPr>
          <p:cNvPr id="457732" name="Text Box 4"/>
          <p:cNvSpPr txBox="1">
            <a:spLocks noChangeArrowheads="1"/>
          </p:cNvSpPr>
          <p:nvPr/>
        </p:nvSpPr>
        <p:spPr bwMode="auto">
          <a:xfrm>
            <a:off x="2024501" y="725214"/>
            <a:ext cx="6930313" cy="92333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5400" dirty="0" smtClean="0">
                <a:ln>
                  <a:solidFill>
                    <a:srgbClr val="FFFF00"/>
                  </a:solidFill>
                </a:ln>
                <a:solidFill>
                  <a:srgbClr val="FFFF00"/>
                </a:solidFill>
                <a:latin typeface="Kruti Dev 010" pitchFamily="2" charset="0"/>
              </a:rPr>
              <a:t>,iksØkbQk dh ƒ</a:t>
            </a:r>
            <a:r>
              <a:rPr lang="en-US" sz="5400" dirty="0" smtClean="0">
                <a:ln>
                  <a:solidFill>
                    <a:srgbClr val="FFFF00"/>
                  </a:solidFill>
                </a:ln>
                <a:solidFill>
                  <a:srgbClr val="FFFF00"/>
                </a:solidFill>
                <a:latin typeface="Kruti Dev 010"/>
              </a:rPr>
              <a:t>‡</a:t>
            </a:r>
            <a:r>
              <a:rPr lang="en-US" sz="5400" dirty="0" smtClean="0">
                <a:ln>
                  <a:solidFill>
                    <a:srgbClr val="FFFF00"/>
                  </a:solidFill>
                </a:ln>
                <a:solidFill>
                  <a:srgbClr val="FFFF00"/>
                </a:solidFill>
                <a:latin typeface="Kruti Dev 010" pitchFamily="2" charset="0"/>
              </a:rPr>
              <a:t> iqLrdsa --</a:t>
            </a:r>
          </a:p>
        </p:txBody>
      </p:sp>
      <p:sp>
        <p:nvSpPr>
          <p:cNvPr id="457746" name="Text Box 18"/>
          <p:cNvSpPr txBox="1">
            <a:spLocks noChangeArrowheads="1"/>
          </p:cNvSpPr>
          <p:nvPr/>
        </p:nvSpPr>
        <p:spPr bwMode="auto">
          <a:xfrm>
            <a:off x="1844128" y="3363748"/>
            <a:ext cx="6477000" cy="1015663"/>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p>
            <a:pPr algn="ctr">
              <a:spcBef>
                <a:spcPct val="50000"/>
              </a:spcBef>
              <a:defRPr/>
            </a:pPr>
            <a:r>
              <a:rPr lang="en-US" sz="3600" dirty="0">
                <a:ln>
                  <a:solidFill>
                    <a:srgbClr val="FFFF00"/>
                  </a:solidFill>
                </a:ln>
                <a:solidFill>
                  <a:srgbClr val="FFFF00"/>
                </a:solidFill>
                <a:latin typeface="Kruti Dev 010" pitchFamily="2" charset="0"/>
                <a:ea typeface="+mn-ea"/>
                <a:cs typeface="+mn-cs"/>
              </a:rPr>
              <a:t> </a:t>
            </a:r>
            <a:r>
              <a:rPr lang="en-US" sz="6000" dirty="0">
                <a:ln>
                  <a:solidFill>
                    <a:srgbClr val="FFFF00"/>
                  </a:solidFill>
                </a:ln>
                <a:solidFill>
                  <a:srgbClr val="FFFF00"/>
                </a:solidFill>
                <a:latin typeface="Kruti Dev 010" pitchFamily="2" charset="0"/>
                <a:ea typeface="+mn-ea"/>
                <a:cs typeface="+mn-cs"/>
              </a:rPr>
              <a:t>izFke edkch</a:t>
            </a:r>
          </a:p>
        </p:txBody>
      </p:sp>
      <p:sp>
        <p:nvSpPr>
          <p:cNvPr id="457749" name="Text Box 21"/>
          <p:cNvSpPr txBox="1">
            <a:spLocks noChangeArrowheads="1"/>
          </p:cNvSpPr>
          <p:nvPr/>
        </p:nvSpPr>
        <p:spPr bwMode="auto">
          <a:xfrm>
            <a:off x="1694465" y="4568387"/>
            <a:ext cx="7037388" cy="92333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5400" dirty="0">
                <a:ln>
                  <a:solidFill>
                    <a:srgbClr val="FFFF00"/>
                  </a:solidFill>
                </a:ln>
                <a:solidFill>
                  <a:srgbClr val="FFFF00"/>
                </a:solidFill>
                <a:latin typeface="Kruti Dev 010" pitchFamily="2" charset="0"/>
                <a:ea typeface="+mn-ea"/>
                <a:cs typeface="+mn-cs"/>
              </a:rPr>
              <a:t>tkslsQl dk ys[ku</a:t>
            </a:r>
          </a:p>
        </p:txBody>
      </p:sp>
      <p:sp>
        <p:nvSpPr>
          <p:cNvPr id="457745" name="Text Box 17"/>
          <p:cNvSpPr txBox="1">
            <a:spLocks noChangeArrowheads="1"/>
          </p:cNvSpPr>
          <p:nvPr/>
        </p:nvSpPr>
        <p:spPr bwMode="auto">
          <a:xfrm>
            <a:off x="1234966" y="1753038"/>
            <a:ext cx="7467600" cy="1569660"/>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ctr">
              <a:spcBef>
                <a:spcPts val="0"/>
              </a:spcBef>
              <a:defRPr/>
            </a:pPr>
            <a:r>
              <a:rPr lang="en-US" sz="4800" dirty="0">
                <a:ln>
                  <a:solidFill>
                    <a:srgbClr val="00FFFF"/>
                  </a:solidFill>
                </a:ln>
                <a:solidFill>
                  <a:srgbClr val="00FFFF"/>
                </a:solidFill>
                <a:latin typeface="Kruti Dev 010" pitchFamily="2" charset="0"/>
                <a:ea typeface="ＭＳ Ｐゴシック" pitchFamily="-84" charset="-128"/>
                <a:cs typeface="+mn-cs"/>
              </a:rPr>
              <a:t>bl dky ds nks ikjaifjd </a:t>
            </a:r>
          </a:p>
          <a:p>
            <a:pPr algn="ctr">
              <a:spcBef>
                <a:spcPts val="0"/>
              </a:spcBef>
              <a:defRPr/>
            </a:pPr>
            <a:r>
              <a:rPr lang="en-US" sz="4800" dirty="0">
                <a:ln>
                  <a:solidFill>
                    <a:srgbClr val="00FFFF"/>
                  </a:solidFill>
                </a:ln>
                <a:solidFill>
                  <a:srgbClr val="00FFFF"/>
                </a:solidFill>
                <a:latin typeface="Kruti Dev 010" pitchFamily="2" charset="0"/>
                <a:ea typeface="ＭＳ Ｐゴシック" pitchFamily="-84" charset="-128"/>
                <a:cs typeface="+mn-cs"/>
              </a:rPr>
              <a:t>,sfrgkfld lalk/ku ------</a:t>
            </a:r>
          </a:p>
        </p:txBody>
      </p:sp>
      <p:sp>
        <p:nvSpPr>
          <p:cNvPr id="20" name="Rectangle 19"/>
          <p:cNvSpPr/>
          <p:nvPr/>
        </p:nvSpPr>
        <p:spPr bwMode="auto">
          <a:xfrm>
            <a:off x="40205" y="-822325"/>
            <a:ext cx="4696901" cy="3154317"/>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a:t>
            </a: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457746"/>
                                        </p:tgtEl>
                                        <p:attrNameLst>
                                          <p:attrName>style.visibility</p:attrName>
                                        </p:attrNameLst>
                                      </p:cBhvr>
                                      <p:to>
                                        <p:strVal val="visible"/>
                                      </p:to>
                                    </p:set>
                                    <p:animEffect transition="in" filter="wipe(left)">
                                      <p:cBhvr>
                                        <p:cTn id="7" dur="500"/>
                                        <p:tgtEl>
                                          <p:spTgt spid="457746"/>
                                        </p:tgtEl>
                                      </p:cBhvr>
                                    </p:animEffect>
                                  </p:childTnLst>
                                </p:cTn>
                              </p:par>
                            </p:childTnLst>
                          </p:cTn>
                        </p:par>
                        <p:par>
                          <p:cTn id="8" fill="hold" nodeType="afterGroup">
                            <p:stCondLst>
                              <p:cond delay="500"/>
                            </p:stCondLst>
                            <p:childTnLst>
                              <p:par>
                                <p:cTn id="9" presetID="22" presetClass="entr" presetSubtype="8" fill="hold" nodeType="afterEffect">
                                  <p:stCondLst>
                                    <p:cond delay="1000"/>
                                  </p:stCondLst>
                                  <p:childTnLst>
                                    <p:set>
                                      <p:cBhvr>
                                        <p:cTn id="10" dur="1" fill="hold">
                                          <p:stCondLst>
                                            <p:cond delay="0"/>
                                          </p:stCondLst>
                                        </p:cTn>
                                        <p:tgtEl>
                                          <p:spTgt spid="457749"/>
                                        </p:tgtEl>
                                        <p:attrNameLst>
                                          <p:attrName>style.visibility</p:attrName>
                                        </p:attrNameLst>
                                      </p:cBhvr>
                                      <p:to>
                                        <p:strVal val="visible"/>
                                      </p:to>
                                    </p:set>
                                    <p:animEffect transition="in" filter="wipe(left)">
                                      <p:cBhvr>
                                        <p:cTn id="11" dur="500"/>
                                        <p:tgtEl>
                                          <p:spTgt spid="457749"/>
                                        </p:tgtEl>
                                      </p:cBhvr>
                                    </p:animEffect>
                                  </p:childTnLst>
                                </p:cTn>
                              </p:par>
                            </p:childTnLst>
                          </p:cTn>
                        </p:par>
                        <p:par>
                          <p:cTn id="12" fill="hold">
                            <p:stCondLst>
                              <p:cond delay="2000"/>
                            </p:stCondLst>
                            <p:childTnLst>
                              <p:par>
                                <p:cTn id="13" presetID="4" presetClass="entr" presetSubtype="32" fill="hold" grpId="0" nodeType="after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box(out)">
                                      <p:cBhvr>
                                        <p:cTn id="15" dur="500"/>
                                        <p:tgtEl>
                                          <p:spTgt spid="21">
                                            <p:txEl>
                                              <p:pRg st="0" end="0"/>
                                            </p:txEl>
                                          </p:spTgt>
                                        </p:tgtEl>
                                      </p:cBhvr>
                                    </p:animEffect>
                                  </p:childTnLst>
                                </p:cTn>
                              </p:par>
                            </p:childTnLst>
                          </p:cTn>
                        </p:par>
                        <p:par>
                          <p:cTn id="16" fill="hold">
                            <p:stCondLst>
                              <p:cond delay="2500"/>
                            </p:stCondLst>
                            <p:childTnLst>
                              <p:par>
                                <p:cTn id="17" presetID="4" presetClass="entr" presetSubtype="32" fill="hold" grpId="0" nodeType="afterEffect">
                                  <p:stCondLst>
                                    <p:cond delay="0"/>
                                  </p:stCondLst>
                                  <p:childTnLst>
                                    <p:set>
                                      <p:cBhvr>
                                        <p:cTn id="18" dur="1" fill="hold">
                                          <p:stCondLst>
                                            <p:cond delay="0"/>
                                          </p:stCondLst>
                                        </p:cTn>
                                        <p:tgtEl>
                                          <p:spTgt spid="21">
                                            <p:txEl>
                                              <p:pRg st="1" end="1"/>
                                            </p:txEl>
                                          </p:spTgt>
                                        </p:tgtEl>
                                        <p:attrNameLst>
                                          <p:attrName>style.visibility</p:attrName>
                                        </p:attrNameLst>
                                      </p:cBhvr>
                                      <p:to>
                                        <p:strVal val="visible"/>
                                      </p:to>
                                    </p:set>
                                    <p:animEffect transition="in" filter="box(out)">
                                      <p:cBhvr>
                                        <p:cTn id="19" dur="500"/>
                                        <p:tgtEl>
                                          <p:spTgt spid="21">
                                            <p:txEl>
                                              <p:pRg st="1" end="1"/>
                                            </p:txEl>
                                          </p:spTgt>
                                        </p:tgtEl>
                                      </p:cBhvr>
                                    </p:animEffect>
                                  </p:childTnLst>
                                </p:cTn>
                              </p:par>
                            </p:childTnLst>
                          </p:cTn>
                        </p:par>
                        <p:par>
                          <p:cTn id="20" fill="hold">
                            <p:stCondLst>
                              <p:cond delay="3000"/>
                            </p:stCondLst>
                            <p:childTnLst>
                              <p:par>
                                <p:cTn id="21" presetID="4" presetClass="entr" presetSubtype="32" fill="hold" grpId="0" nodeType="afterEffect">
                                  <p:stCondLst>
                                    <p:cond delay="0"/>
                                  </p:stCondLst>
                                  <p:childTnLst>
                                    <p:set>
                                      <p:cBhvr>
                                        <p:cTn id="22" dur="1" fill="hold">
                                          <p:stCondLst>
                                            <p:cond delay="0"/>
                                          </p:stCondLst>
                                        </p:cTn>
                                        <p:tgtEl>
                                          <p:spTgt spid="21">
                                            <p:txEl>
                                              <p:pRg st="2" end="2"/>
                                            </p:txEl>
                                          </p:spTgt>
                                        </p:tgtEl>
                                        <p:attrNameLst>
                                          <p:attrName>style.visibility</p:attrName>
                                        </p:attrNameLst>
                                      </p:cBhvr>
                                      <p:to>
                                        <p:strVal val="visible"/>
                                      </p:to>
                                    </p:set>
                                    <p:animEffect transition="in" filter="box(out)">
                                      <p:cBhvr>
                                        <p:cTn id="23" dur="500"/>
                                        <p:tgtEl>
                                          <p:spTgt spid="21">
                                            <p:txEl>
                                              <p:pRg st="2" end="2"/>
                                            </p:txEl>
                                          </p:spTgt>
                                        </p:tgtEl>
                                      </p:cBhvr>
                                    </p:animEffect>
                                  </p:childTnLst>
                                </p:cTn>
                              </p:par>
                            </p:childTnLst>
                          </p:cTn>
                        </p:par>
                        <p:par>
                          <p:cTn id="24" fill="hold">
                            <p:stCondLst>
                              <p:cond delay="3500"/>
                            </p:stCondLst>
                            <p:childTnLst>
                              <p:par>
                                <p:cTn id="25" presetID="4" presetClass="entr" presetSubtype="32" fill="hold" grpId="0" nodeType="afterEffect">
                                  <p:stCondLst>
                                    <p:cond delay="0"/>
                                  </p:stCondLst>
                                  <p:childTnLst>
                                    <p:set>
                                      <p:cBhvr>
                                        <p:cTn id="26" dur="1" fill="hold">
                                          <p:stCondLst>
                                            <p:cond delay="0"/>
                                          </p:stCondLst>
                                        </p:cTn>
                                        <p:tgtEl>
                                          <p:spTgt spid="21">
                                            <p:txEl>
                                              <p:pRg st="3" end="3"/>
                                            </p:txEl>
                                          </p:spTgt>
                                        </p:tgtEl>
                                        <p:attrNameLst>
                                          <p:attrName>style.visibility</p:attrName>
                                        </p:attrNameLst>
                                      </p:cBhvr>
                                      <p:to>
                                        <p:strVal val="visible"/>
                                      </p:to>
                                    </p:set>
                                    <p:animEffect transition="in" filter="box(out)">
                                      <p:cBhvr>
                                        <p:cTn id="27" dur="500"/>
                                        <p:tgtEl>
                                          <p:spTgt spid="21">
                                            <p:txEl>
                                              <p:pRg st="3" end="3"/>
                                            </p:txEl>
                                          </p:spTgt>
                                        </p:tgtEl>
                                      </p:cBhvr>
                                    </p:animEffect>
                                  </p:childTnLst>
                                </p:cTn>
                              </p:par>
                            </p:childTnLst>
                          </p:cTn>
                        </p:par>
                        <p:par>
                          <p:cTn id="28" fill="hold">
                            <p:stCondLst>
                              <p:cond delay="4000"/>
                            </p:stCondLst>
                            <p:childTnLst>
                              <p:par>
                                <p:cTn id="29" presetID="4" presetClass="entr" presetSubtype="32" fill="hold" grpId="0" nodeType="afterEffect">
                                  <p:stCondLst>
                                    <p:cond delay="0"/>
                                  </p:stCondLst>
                                  <p:childTnLst>
                                    <p:set>
                                      <p:cBhvr>
                                        <p:cTn id="30" dur="1" fill="hold">
                                          <p:stCondLst>
                                            <p:cond delay="0"/>
                                          </p:stCondLst>
                                        </p:cTn>
                                        <p:tgtEl>
                                          <p:spTgt spid="21">
                                            <p:txEl>
                                              <p:pRg st="4" end="4"/>
                                            </p:txEl>
                                          </p:spTgt>
                                        </p:tgtEl>
                                        <p:attrNameLst>
                                          <p:attrName>style.visibility</p:attrName>
                                        </p:attrNameLst>
                                      </p:cBhvr>
                                      <p:to>
                                        <p:strVal val="visible"/>
                                      </p:to>
                                    </p:set>
                                    <p:animEffect transition="in" filter="box(out)">
                                      <p:cBhvr>
                                        <p:cTn id="31" dur="500"/>
                                        <p:tgtEl>
                                          <p:spTgt spid="21">
                                            <p:txEl>
                                              <p:pRg st="4" end="4"/>
                                            </p:txEl>
                                          </p:spTgt>
                                        </p:tgtEl>
                                      </p:cBhvr>
                                    </p:animEffect>
                                  </p:childTnLst>
                                </p:cTn>
                              </p:par>
                            </p:childTnLst>
                          </p:cTn>
                        </p:par>
                        <p:par>
                          <p:cTn id="32" fill="hold">
                            <p:stCondLst>
                              <p:cond delay="4500"/>
                            </p:stCondLst>
                            <p:childTnLst>
                              <p:par>
                                <p:cTn id="33" presetID="4" presetClass="entr" presetSubtype="32" fill="hold" grpId="0" nodeType="afterEffect">
                                  <p:stCondLst>
                                    <p:cond delay="0"/>
                                  </p:stCondLst>
                                  <p:childTnLst>
                                    <p:set>
                                      <p:cBhvr>
                                        <p:cTn id="34" dur="1" fill="hold">
                                          <p:stCondLst>
                                            <p:cond delay="0"/>
                                          </p:stCondLst>
                                        </p:cTn>
                                        <p:tgtEl>
                                          <p:spTgt spid="21">
                                            <p:txEl>
                                              <p:pRg st="5" end="5"/>
                                            </p:txEl>
                                          </p:spTgt>
                                        </p:tgtEl>
                                        <p:attrNameLst>
                                          <p:attrName>style.visibility</p:attrName>
                                        </p:attrNameLst>
                                      </p:cBhvr>
                                      <p:to>
                                        <p:strVal val="visible"/>
                                      </p:to>
                                    </p:set>
                                    <p:animEffect transition="in" filter="box(out)">
                                      <p:cBhvr>
                                        <p:cTn id="35" dur="500"/>
                                        <p:tgtEl>
                                          <p:spTgt spid="21">
                                            <p:txEl>
                                              <p:pRg st="5" end="5"/>
                                            </p:txEl>
                                          </p:spTgt>
                                        </p:tgtEl>
                                      </p:cBhvr>
                                    </p:animEffect>
                                  </p:childTnLst>
                                </p:cTn>
                              </p:par>
                            </p:childTnLst>
                          </p:cTn>
                        </p:par>
                        <p:par>
                          <p:cTn id="36" fill="hold">
                            <p:stCondLst>
                              <p:cond delay="5000"/>
                            </p:stCondLst>
                            <p:childTnLst>
                              <p:par>
                                <p:cTn id="37" presetID="4" presetClass="entr" presetSubtype="32" fill="hold" grpId="0" nodeType="afterEffect">
                                  <p:stCondLst>
                                    <p:cond delay="0"/>
                                  </p:stCondLst>
                                  <p:childTnLst>
                                    <p:set>
                                      <p:cBhvr>
                                        <p:cTn id="38" dur="1" fill="hold">
                                          <p:stCondLst>
                                            <p:cond delay="0"/>
                                          </p:stCondLst>
                                        </p:cTn>
                                        <p:tgtEl>
                                          <p:spTgt spid="21">
                                            <p:txEl>
                                              <p:pRg st="6" end="6"/>
                                            </p:txEl>
                                          </p:spTgt>
                                        </p:tgtEl>
                                        <p:attrNameLst>
                                          <p:attrName>style.visibility</p:attrName>
                                        </p:attrNameLst>
                                      </p:cBhvr>
                                      <p:to>
                                        <p:strVal val="visible"/>
                                      </p:to>
                                    </p:set>
                                    <p:animEffect transition="in" filter="box(out)">
                                      <p:cBhvr>
                                        <p:cTn id="39" dur="500"/>
                                        <p:tgtEl>
                                          <p:spTgt spid="21">
                                            <p:txEl>
                                              <p:pRg st="6" end="6"/>
                                            </p:txEl>
                                          </p:spTgt>
                                        </p:tgtEl>
                                      </p:cBhvr>
                                    </p:animEffect>
                                  </p:childTnLst>
                                </p:cTn>
                              </p:par>
                            </p:childTnLst>
                          </p:cTn>
                        </p:par>
                        <p:par>
                          <p:cTn id="40" fill="hold">
                            <p:stCondLst>
                              <p:cond delay="5500"/>
                            </p:stCondLst>
                            <p:childTnLst>
                              <p:par>
                                <p:cTn id="41" presetID="4" presetClass="entr" presetSubtype="32" fill="hold" grpId="0" nodeType="afterEffect">
                                  <p:stCondLst>
                                    <p:cond delay="0"/>
                                  </p:stCondLst>
                                  <p:childTnLst>
                                    <p:set>
                                      <p:cBhvr>
                                        <p:cTn id="42" dur="1" fill="hold">
                                          <p:stCondLst>
                                            <p:cond delay="0"/>
                                          </p:stCondLst>
                                        </p:cTn>
                                        <p:tgtEl>
                                          <p:spTgt spid="21">
                                            <p:txEl>
                                              <p:pRg st="7" end="7"/>
                                            </p:txEl>
                                          </p:spTgt>
                                        </p:tgtEl>
                                        <p:attrNameLst>
                                          <p:attrName>style.visibility</p:attrName>
                                        </p:attrNameLst>
                                      </p:cBhvr>
                                      <p:to>
                                        <p:strVal val="visible"/>
                                      </p:to>
                                    </p:set>
                                    <p:animEffect transition="in" filter="box(out)">
                                      <p:cBhvr>
                                        <p:cTn id="43" dur="500"/>
                                        <p:tgtEl>
                                          <p:spTgt spid="21">
                                            <p:txEl>
                                              <p:pRg st="7" end="7"/>
                                            </p:txEl>
                                          </p:spTgt>
                                        </p:tgtEl>
                                      </p:cBhvr>
                                    </p:animEffect>
                                  </p:childTnLst>
                                </p:cTn>
                              </p:par>
                            </p:childTnLst>
                          </p:cTn>
                        </p:par>
                        <p:par>
                          <p:cTn id="44" fill="hold">
                            <p:stCondLst>
                              <p:cond delay="6000"/>
                            </p:stCondLst>
                            <p:childTnLst>
                              <p:par>
                                <p:cTn id="45" presetID="4" presetClass="entr" presetSubtype="32" fill="hold" grpId="0" nodeType="afterEffect">
                                  <p:stCondLst>
                                    <p:cond delay="0"/>
                                  </p:stCondLst>
                                  <p:childTnLst>
                                    <p:set>
                                      <p:cBhvr>
                                        <p:cTn id="46" dur="1" fill="hold">
                                          <p:stCondLst>
                                            <p:cond delay="0"/>
                                          </p:stCondLst>
                                        </p:cTn>
                                        <p:tgtEl>
                                          <p:spTgt spid="21">
                                            <p:txEl>
                                              <p:pRg st="8" end="8"/>
                                            </p:txEl>
                                          </p:spTgt>
                                        </p:tgtEl>
                                        <p:attrNameLst>
                                          <p:attrName>style.visibility</p:attrName>
                                        </p:attrNameLst>
                                      </p:cBhvr>
                                      <p:to>
                                        <p:strVal val="visible"/>
                                      </p:to>
                                    </p:set>
                                    <p:animEffect transition="in" filter="box(out)">
                                      <p:cBhvr>
                                        <p:cTn id="47" dur="500"/>
                                        <p:tgtEl>
                                          <p:spTgt spid="21">
                                            <p:txEl>
                                              <p:pRg st="8" end="8"/>
                                            </p:txEl>
                                          </p:spTgt>
                                        </p:tgtEl>
                                      </p:cBhvr>
                                    </p:animEffect>
                                  </p:childTnLst>
                                </p:cTn>
                              </p:par>
                            </p:childTnLst>
                          </p:cTn>
                        </p:par>
                        <p:par>
                          <p:cTn id="48" fill="hold">
                            <p:stCondLst>
                              <p:cond delay="6500"/>
                            </p:stCondLst>
                            <p:childTnLst>
                              <p:par>
                                <p:cTn id="49" presetID="4" presetClass="entr" presetSubtype="32" fill="hold" grpId="0" nodeType="afterEffect">
                                  <p:stCondLst>
                                    <p:cond delay="0"/>
                                  </p:stCondLst>
                                  <p:childTnLst>
                                    <p:set>
                                      <p:cBhvr>
                                        <p:cTn id="50" dur="1" fill="hold">
                                          <p:stCondLst>
                                            <p:cond delay="0"/>
                                          </p:stCondLst>
                                        </p:cTn>
                                        <p:tgtEl>
                                          <p:spTgt spid="21">
                                            <p:txEl>
                                              <p:pRg st="9" end="9"/>
                                            </p:txEl>
                                          </p:spTgt>
                                        </p:tgtEl>
                                        <p:attrNameLst>
                                          <p:attrName>style.visibility</p:attrName>
                                        </p:attrNameLst>
                                      </p:cBhvr>
                                      <p:to>
                                        <p:strVal val="visible"/>
                                      </p:to>
                                    </p:set>
                                    <p:animEffect transition="in" filter="box(out)">
                                      <p:cBhvr>
                                        <p:cTn id="51" dur="500"/>
                                        <p:tgtEl>
                                          <p:spTgt spid="21">
                                            <p:txEl>
                                              <p:pRg st="9" end="9"/>
                                            </p:txEl>
                                          </p:spTgt>
                                        </p:tgtEl>
                                      </p:cBhvr>
                                    </p:animEffect>
                                  </p:childTnLst>
                                </p:cTn>
                              </p:par>
                            </p:childTnLst>
                          </p:cTn>
                        </p:par>
                        <p:par>
                          <p:cTn id="52" fill="hold">
                            <p:stCondLst>
                              <p:cond delay="7000"/>
                            </p:stCondLst>
                            <p:childTnLst>
                              <p:par>
                                <p:cTn id="53" presetID="4" presetClass="entr" presetSubtype="32" fill="hold" grpId="0" nodeType="afterEffect">
                                  <p:stCondLst>
                                    <p:cond delay="0"/>
                                  </p:stCondLst>
                                  <p:childTnLst>
                                    <p:set>
                                      <p:cBhvr>
                                        <p:cTn id="54" dur="1" fill="hold">
                                          <p:stCondLst>
                                            <p:cond delay="0"/>
                                          </p:stCondLst>
                                        </p:cTn>
                                        <p:tgtEl>
                                          <p:spTgt spid="21">
                                            <p:txEl>
                                              <p:pRg st="10" end="10"/>
                                            </p:txEl>
                                          </p:spTgt>
                                        </p:tgtEl>
                                        <p:attrNameLst>
                                          <p:attrName>style.visibility</p:attrName>
                                        </p:attrNameLst>
                                      </p:cBhvr>
                                      <p:to>
                                        <p:strVal val="visible"/>
                                      </p:to>
                                    </p:set>
                                    <p:animEffect transition="in" filter="box(out)">
                                      <p:cBhvr>
                                        <p:cTn id="55" dur="500"/>
                                        <p:tgtEl>
                                          <p:spTgt spid="21">
                                            <p:txEl>
                                              <p:pRg st="10" end="10"/>
                                            </p:txEl>
                                          </p:spTgt>
                                        </p:tgtEl>
                                      </p:cBhvr>
                                    </p:animEffect>
                                  </p:childTnLst>
                                </p:cTn>
                              </p:par>
                            </p:childTnLst>
                          </p:cTn>
                        </p:par>
                        <p:par>
                          <p:cTn id="56" fill="hold">
                            <p:stCondLst>
                              <p:cond delay="7500"/>
                            </p:stCondLst>
                            <p:childTnLst>
                              <p:par>
                                <p:cTn id="57" presetID="4" presetClass="entr" presetSubtype="32" fill="hold" grpId="0" nodeType="afterEffect">
                                  <p:stCondLst>
                                    <p:cond delay="0"/>
                                  </p:stCondLst>
                                  <p:childTnLst>
                                    <p:set>
                                      <p:cBhvr>
                                        <p:cTn id="58" dur="1" fill="hold">
                                          <p:stCondLst>
                                            <p:cond delay="0"/>
                                          </p:stCondLst>
                                        </p:cTn>
                                        <p:tgtEl>
                                          <p:spTgt spid="21">
                                            <p:txEl>
                                              <p:pRg st="11" end="11"/>
                                            </p:txEl>
                                          </p:spTgt>
                                        </p:tgtEl>
                                        <p:attrNameLst>
                                          <p:attrName>style.visibility</p:attrName>
                                        </p:attrNameLst>
                                      </p:cBhvr>
                                      <p:to>
                                        <p:strVal val="visible"/>
                                      </p:to>
                                    </p:set>
                                    <p:animEffect transition="in" filter="box(out)">
                                      <p:cBhvr>
                                        <p:cTn id="59" dur="500"/>
                                        <p:tgtEl>
                                          <p:spTgt spid="21">
                                            <p:txEl>
                                              <p:pRg st="11" end="11"/>
                                            </p:txEl>
                                          </p:spTgt>
                                        </p:tgtEl>
                                      </p:cBhvr>
                                    </p:animEffect>
                                  </p:childTnLst>
                                </p:cTn>
                              </p:par>
                            </p:childTnLst>
                          </p:cTn>
                        </p:par>
                        <p:par>
                          <p:cTn id="60" fill="hold">
                            <p:stCondLst>
                              <p:cond delay="8000"/>
                            </p:stCondLst>
                            <p:childTnLst>
                              <p:par>
                                <p:cTn id="61" presetID="4" presetClass="entr" presetSubtype="32" fill="hold" grpId="0" nodeType="afterEffect">
                                  <p:stCondLst>
                                    <p:cond delay="0"/>
                                  </p:stCondLst>
                                  <p:childTnLst>
                                    <p:set>
                                      <p:cBhvr>
                                        <p:cTn id="62" dur="1" fill="hold">
                                          <p:stCondLst>
                                            <p:cond delay="0"/>
                                          </p:stCondLst>
                                        </p:cTn>
                                        <p:tgtEl>
                                          <p:spTgt spid="21">
                                            <p:txEl>
                                              <p:pRg st="12" end="12"/>
                                            </p:txEl>
                                          </p:spTgt>
                                        </p:tgtEl>
                                        <p:attrNameLst>
                                          <p:attrName>style.visibility</p:attrName>
                                        </p:attrNameLst>
                                      </p:cBhvr>
                                      <p:to>
                                        <p:strVal val="visible"/>
                                      </p:to>
                                    </p:set>
                                    <p:animEffect transition="in" filter="box(out)">
                                      <p:cBhvr>
                                        <p:cTn id="63" dur="500"/>
                                        <p:tgtEl>
                                          <p:spTgt spid="21">
                                            <p:txEl>
                                              <p:pRg st="12" end="12"/>
                                            </p:txEl>
                                          </p:spTgt>
                                        </p:tgtEl>
                                      </p:cBhvr>
                                    </p:animEffect>
                                  </p:childTnLst>
                                </p:cTn>
                              </p:par>
                            </p:childTnLst>
                          </p:cTn>
                        </p:par>
                        <p:par>
                          <p:cTn id="64" fill="hold">
                            <p:stCondLst>
                              <p:cond delay="8500"/>
                            </p:stCondLst>
                            <p:childTnLst>
                              <p:par>
                                <p:cTn id="65" presetID="4" presetClass="entr" presetSubtype="32" fill="hold" grpId="0" nodeType="afterEffect">
                                  <p:stCondLst>
                                    <p:cond delay="0"/>
                                  </p:stCondLst>
                                  <p:childTnLst>
                                    <p:set>
                                      <p:cBhvr>
                                        <p:cTn id="66" dur="1" fill="hold">
                                          <p:stCondLst>
                                            <p:cond delay="0"/>
                                          </p:stCondLst>
                                        </p:cTn>
                                        <p:tgtEl>
                                          <p:spTgt spid="21">
                                            <p:txEl>
                                              <p:pRg st="13" end="13"/>
                                            </p:txEl>
                                          </p:spTgt>
                                        </p:tgtEl>
                                        <p:attrNameLst>
                                          <p:attrName>style.visibility</p:attrName>
                                        </p:attrNameLst>
                                      </p:cBhvr>
                                      <p:to>
                                        <p:strVal val="visible"/>
                                      </p:to>
                                    </p:set>
                                    <p:animEffect transition="in" filter="box(out)">
                                      <p:cBhvr>
                                        <p:cTn id="67" dur="500"/>
                                        <p:tgtEl>
                                          <p:spTgt spid="21">
                                            <p:txEl>
                                              <p:pRg st="13" end="13"/>
                                            </p:txEl>
                                          </p:spTgt>
                                        </p:tgtEl>
                                      </p:cBhvr>
                                    </p:animEffect>
                                  </p:childTnLst>
                                </p:cTn>
                              </p:par>
                            </p:childTnLst>
                          </p:cTn>
                        </p:par>
                        <p:par>
                          <p:cTn id="68" fill="hold">
                            <p:stCondLst>
                              <p:cond delay="9000"/>
                            </p:stCondLst>
                            <p:childTnLst>
                              <p:par>
                                <p:cTn id="69" presetID="4" presetClass="entr" presetSubtype="32" fill="hold" grpId="0" nodeType="afterEffect">
                                  <p:stCondLst>
                                    <p:cond delay="0"/>
                                  </p:stCondLst>
                                  <p:childTnLst>
                                    <p:set>
                                      <p:cBhvr>
                                        <p:cTn id="70" dur="1" fill="hold">
                                          <p:stCondLst>
                                            <p:cond delay="0"/>
                                          </p:stCondLst>
                                        </p:cTn>
                                        <p:tgtEl>
                                          <p:spTgt spid="21">
                                            <p:txEl>
                                              <p:pRg st="14" end="14"/>
                                            </p:txEl>
                                          </p:spTgt>
                                        </p:tgtEl>
                                        <p:attrNameLst>
                                          <p:attrName>style.visibility</p:attrName>
                                        </p:attrNameLst>
                                      </p:cBhvr>
                                      <p:to>
                                        <p:strVal val="visible"/>
                                      </p:to>
                                    </p:set>
                                    <p:animEffect transition="in" filter="box(out)">
                                      <p:cBhvr>
                                        <p:cTn id="71" dur="500"/>
                                        <p:tgtEl>
                                          <p:spTgt spid="21">
                                            <p:txEl>
                                              <p:pRg st="14" end="14"/>
                                            </p:txEl>
                                          </p:spTgt>
                                        </p:tgtEl>
                                      </p:cBhvr>
                                    </p:animEffect>
                                  </p:childTnLst>
                                </p:cTn>
                              </p:par>
                            </p:childTnLst>
                          </p:cTn>
                        </p:par>
                        <p:par>
                          <p:cTn id="72" fill="hold">
                            <p:stCondLst>
                              <p:cond delay="9500"/>
                            </p:stCondLst>
                            <p:childTnLst>
                              <p:par>
                                <p:cTn id="73" presetID="4" presetClass="entr" presetSubtype="32" fill="hold" grpId="0" nodeType="afterEffect">
                                  <p:stCondLst>
                                    <p:cond delay="0"/>
                                  </p:stCondLst>
                                  <p:childTnLst>
                                    <p:set>
                                      <p:cBhvr>
                                        <p:cTn id="74" dur="1" fill="hold">
                                          <p:stCondLst>
                                            <p:cond delay="0"/>
                                          </p:stCondLst>
                                        </p:cTn>
                                        <p:tgtEl>
                                          <p:spTgt spid="21">
                                            <p:txEl>
                                              <p:pRg st="15" end="15"/>
                                            </p:txEl>
                                          </p:spTgt>
                                        </p:tgtEl>
                                        <p:attrNameLst>
                                          <p:attrName>style.visibility</p:attrName>
                                        </p:attrNameLst>
                                      </p:cBhvr>
                                      <p:to>
                                        <p:strVal val="visible"/>
                                      </p:to>
                                    </p:set>
                                    <p:animEffect transition="in" filter="box(out)">
                                      <p:cBhvr>
                                        <p:cTn id="75" dur="500"/>
                                        <p:tgtEl>
                                          <p:spTgt spid="21">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autoUpdateAnimBg="0"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0" name="Group 380"/>
          <p:cNvGrpSpPr>
            <a:grpSpLocks/>
          </p:cNvGrpSpPr>
          <p:nvPr/>
        </p:nvGrpSpPr>
        <p:grpSpPr bwMode="auto">
          <a:xfrm>
            <a:off x="0" y="-822325"/>
            <a:ext cx="9004300" cy="7631113"/>
            <a:chOff x="0" y="-822837"/>
            <a:chExt cx="9004175" cy="7632064"/>
          </a:xfrm>
        </p:grpSpPr>
        <p:grpSp>
          <p:nvGrpSpPr>
            <p:cNvPr id="2051" name="Group 2"/>
            <p:cNvGrpSpPr>
              <a:grpSpLocks/>
            </p:cNvGrpSpPr>
            <p:nvPr/>
          </p:nvGrpSpPr>
          <p:grpSpPr bwMode="auto">
            <a:xfrm>
              <a:off x="4181475" y="519113"/>
              <a:ext cx="3995738" cy="5789612"/>
              <a:chOff x="2634" y="327"/>
              <a:chExt cx="2517" cy="3647"/>
            </a:xfrm>
          </p:grpSpPr>
          <p:grpSp>
            <p:nvGrpSpPr>
              <p:cNvPr id="2321" name="Group 3"/>
              <p:cNvGrpSpPr>
                <a:grpSpLocks/>
              </p:cNvGrpSpPr>
              <p:nvPr/>
            </p:nvGrpSpPr>
            <p:grpSpPr bwMode="auto">
              <a:xfrm>
                <a:off x="2634" y="327"/>
                <a:ext cx="1194" cy="3647"/>
                <a:chOff x="2634" y="327"/>
                <a:chExt cx="1194" cy="3647"/>
              </a:xfrm>
            </p:grpSpPr>
            <p:sp>
              <p:nvSpPr>
                <p:cNvPr id="2358" name="Rectangle 4"/>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59781" name="Rectangle 5"/>
                <p:cNvSpPr>
                  <a:spLocks noChangeArrowheads="1"/>
                </p:cNvSpPr>
                <p:nvPr/>
              </p:nvSpPr>
              <p:spPr bwMode="auto">
                <a:xfrm>
                  <a:off x="3087" y="1240"/>
                  <a:ext cx="489" cy="15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dirty="0">
                      <a:solidFill>
                        <a:srgbClr val="FFFF00"/>
                      </a:solidFill>
                      <a:latin typeface="Kruti Dev 010" pitchFamily="2" charset="0"/>
                      <a:ea typeface="+mn-ea"/>
                      <a:cs typeface="+mn-cs"/>
                    </a:rPr>
                    <a:t>(2000 B.C.)</a:t>
                  </a:r>
                </a:p>
              </p:txBody>
            </p:sp>
            <p:sp>
              <p:nvSpPr>
                <p:cNvPr id="2360" name="Rectangle 6"/>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361" name="Freeform 7"/>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362" name="AutoShape 8"/>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363" name="Rectangle 9"/>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364" name="Freeform 10"/>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365" name="Rectangle 11"/>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366" name="Freeform 12"/>
                <p:cNvSpPr>
                  <a:spLocks/>
                </p:cNvSpPr>
                <p:nvPr/>
              </p:nvSpPr>
              <p:spPr bwMode="auto">
                <a:xfrm>
                  <a:off x="3036" y="2223"/>
                  <a:ext cx="148" cy="76"/>
                </a:xfrm>
                <a:custGeom>
                  <a:avLst/>
                  <a:gdLst>
                    <a:gd name="T0" fmla="*/ 3997 w 129"/>
                    <a:gd name="T1" fmla="*/ 2780708 h 49"/>
                    <a:gd name="T2" fmla="*/ 0 w 129"/>
                    <a:gd name="T3" fmla="*/ 2780708 h 49"/>
                    <a:gd name="T4" fmla="*/ 0 w 129"/>
                    <a:gd name="T5" fmla="*/ 0 h 49"/>
                    <a:gd name="T6" fmla="*/ 3997 w 129"/>
                    <a:gd name="T7" fmla="*/ 278070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367" name="AutoShape 13"/>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368" name="Rectangle 14"/>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369" name="Rectangle 15"/>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latin typeface="Kruti Dev 010" charset="0"/>
                  </a:endParaRPr>
                </a:p>
              </p:txBody>
            </p:sp>
            <p:sp>
              <p:nvSpPr>
                <p:cNvPr id="2370" name="AutoShape 1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371" name="Rectangle 1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372" name="AutoShape 19"/>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2373" name="AutoShape 20"/>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2374" name="Rectangle 21"/>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375" name="Rectangle 22"/>
                <p:cNvSpPr>
                  <a:spLocks noChangeArrowheads="1"/>
                </p:cNvSpPr>
                <p:nvPr/>
              </p:nvSpPr>
              <p:spPr bwMode="auto">
                <a:xfrm>
                  <a:off x="2780" y="3258"/>
                  <a:ext cx="17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40</a:t>
                  </a:r>
                </a:p>
              </p:txBody>
            </p:sp>
            <p:sp>
              <p:nvSpPr>
                <p:cNvPr id="2376" name="AutoShape 23"/>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377" name="Rectangle 24"/>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378" name="AutoShape 25"/>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2379" name="Freeform 26"/>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380" name="Rectangle 27"/>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381" name="Freeform 28"/>
                <p:cNvSpPr>
                  <a:spLocks/>
                </p:cNvSpPr>
                <p:nvPr/>
              </p:nvSpPr>
              <p:spPr bwMode="auto">
                <a:xfrm>
                  <a:off x="3038" y="3621"/>
                  <a:ext cx="148" cy="76"/>
                </a:xfrm>
                <a:custGeom>
                  <a:avLst/>
                  <a:gdLst>
                    <a:gd name="T0" fmla="*/ 3997 w 129"/>
                    <a:gd name="T1" fmla="*/ 2780708 h 49"/>
                    <a:gd name="T2" fmla="*/ 0 w 129"/>
                    <a:gd name="T3" fmla="*/ 2780708 h 49"/>
                    <a:gd name="T4" fmla="*/ 0 w 129"/>
                    <a:gd name="T5" fmla="*/ 0 h 49"/>
                    <a:gd name="T6" fmla="*/ 3997 w 129"/>
                    <a:gd name="T7" fmla="*/ 278070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382" name="AutoShape 29"/>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383" name="Rectangle 30"/>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384" name="Rectangle 31"/>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latin typeface="Kruti Dev 010" charset="0"/>
                  </a:endParaRPr>
                </a:p>
              </p:txBody>
            </p:sp>
            <p:sp>
              <p:nvSpPr>
                <p:cNvPr id="2385" name="AutoShape 32"/>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459809" name="Rectangle 33"/>
                <p:cNvSpPr>
                  <a:spLocks noChangeArrowheads="1"/>
                </p:cNvSpPr>
                <p:nvPr/>
              </p:nvSpPr>
              <p:spPr bwMode="auto">
                <a:xfrm>
                  <a:off x="3095" y="2648"/>
                  <a:ext cx="574" cy="17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FFFF00"/>
                      </a:solidFill>
                      <a:latin typeface="Kruti Dev 010" charset="0"/>
                    </a:rPr>
                    <a:t>¼1500 ch-lh-½</a:t>
                  </a:r>
                </a:p>
              </p:txBody>
            </p:sp>
            <p:sp>
              <p:nvSpPr>
                <p:cNvPr id="2387" name="Line 34"/>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88" name="Line 35"/>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89" name="Line 36"/>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90" name="Line 37"/>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91" name="Line 38"/>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92" name="Line 39"/>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93" name="Line 48"/>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94" name="Line 49"/>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95" name="Rectangle 50"/>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396" name="Rectangle 51"/>
                <p:cNvSpPr>
                  <a:spLocks noChangeArrowheads="1"/>
                </p:cNvSpPr>
                <p:nvPr/>
              </p:nvSpPr>
              <p:spPr bwMode="auto">
                <a:xfrm>
                  <a:off x="2749" y="1531"/>
                  <a:ext cx="36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Kruti Dev 010" charset="0"/>
                    </a:rPr>
                    <a:t>L - S - B</a:t>
                  </a:r>
                </a:p>
              </p:txBody>
            </p:sp>
            <p:sp>
              <p:nvSpPr>
                <p:cNvPr id="2397" name="Rectangle 52"/>
                <p:cNvSpPr>
                  <a:spLocks noChangeArrowheads="1"/>
                </p:cNvSpPr>
                <p:nvPr/>
              </p:nvSpPr>
              <p:spPr bwMode="auto">
                <a:xfrm>
                  <a:off x="2812" y="1771"/>
                  <a:ext cx="27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Kruti Dev 010" charset="0"/>
                    </a:rPr>
                    <a:t>J - E</a:t>
                  </a:r>
                </a:p>
              </p:txBody>
            </p:sp>
            <p:sp>
              <p:nvSpPr>
                <p:cNvPr id="2398" name="Rectangle 53"/>
                <p:cNvSpPr>
                  <a:spLocks noChangeArrowheads="1"/>
                </p:cNvSpPr>
                <p:nvPr/>
              </p:nvSpPr>
              <p:spPr bwMode="auto">
                <a:xfrm>
                  <a:off x="2846" y="1891"/>
                  <a:ext cx="1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Kruti Dev 010" charset="0"/>
                    </a:rPr>
                    <a:t>12</a:t>
                  </a:r>
                </a:p>
              </p:txBody>
            </p:sp>
            <p:sp>
              <p:nvSpPr>
                <p:cNvPr id="2399" name="Rectangle 54"/>
                <p:cNvSpPr>
                  <a:spLocks noChangeArrowheads="1"/>
                </p:cNvSpPr>
                <p:nvPr/>
              </p:nvSpPr>
              <p:spPr bwMode="auto">
                <a:xfrm>
                  <a:off x="2742" y="1414"/>
                  <a:ext cx="34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The CALL</a:t>
                  </a:r>
                </a:p>
              </p:txBody>
            </p:sp>
            <p:sp>
              <p:nvSpPr>
                <p:cNvPr id="2400" name="Rectangle 55"/>
                <p:cNvSpPr>
                  <a:spLocks noChangeArrowheads="1"/>
                </p:cNvSpPr>
                <p:nvPr/>
              </p:nvSpPr>
              <p:spPr bwMode="auto">
                <a:xfrm>
                  <a:off x="2634" y="1274"/>
                  <a:ext cx="33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ABRAHAM</a:t>
                  </a:r>
                </a:p>
              </p:txBody>
            </p:sp>
            <p:sp>
              <p:nvSpPr>
                <p:cNvPr id="2401" name="Rectangle 56"/>
                <p:cNvSpPr>
                  <a:spLocks noChangeArrowheads="1"/>
                </p:cNvSpPr>
                <p:nvPr/>
              </p:nvSpPr>
              <p:spPr bwMode="auto">
                <a:xfrm>
                  <a:off x="2834" y="1653"/>
                  <a:ext cx="24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Kruti Dev 010" charset="0"/>
                    </a:rPr>
                    <a:t>I - I</a:t>
                  </a:r>
                </a:p>
              </p:txBody>
            </p:sp>
            <p:sp>
              <p:nvSpPr>
                <p:cNvPr id="2402" name="Line 57"/>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03" name="Line 58"/>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04" name="Rectangle 59"/>
                <p:cNvSpPr>
                  <a:spLocks noChangeArrowheads="1"/>
                </p:cNvSpPr>
                <p:nvPr/>
              </p:nvSpPr>
              <p:spPr bwMode="auto">
                <a:xfrm>
                  <a:off x="2694" y="2152"/>
                  <a:ext cx="25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JOSEPH</a:t>
                  </a:r>
                </a:p>
              </p:txBody>
            </p:sp>
            <p:sp>
              <p:nvSpPr>
                <p:cNvPr id="2405" name="Rectangle 60"/>
                <p:cNvSpPr>
                  <a:spLocks noChangeArrowheads="1"/>
                </p:cNvSpPr>
                <p:nvPr/>
              </p:nvSpPr>
              <p:spPr bwMode="auto">
                <a:xfrm>
                  <a:off x="2724" y="2301"/>
                  <a:ext cx="42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   Slavery</a:t>
                  </a:r>
                </a:p>
              </p:txBody>
            </p:sp>
            <p:sp>
              <p:nvSpPr>
                <p:cNvPr id="2406" name="Rectangle 61"/>
                <p:cNvSpPr>
                  <a:spLocks noChangeArrowheads="1"/>
                </p:cNvSpPr>
                <p:nvPr/>
              </p:nvSpPr>
              <p:spPr bwMode="auto">
                <a:xfrm>
                  <a:off x="2856" y="2420"/>
                  <a:ext cx="20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430</a:t>
                  </a:r>
                </a:p>
              </p:txBody>
            </p:sp>
            <p:sp>
              <p:nvSpPr>
                <p:cNvPr id="2407" name="Line 62"/>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08" name="Line 63"/>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09" name="Line 64"/>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10" name="Line 65"/>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11" name="Line 66"/>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12" name="Line 67"/>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13" name="Line 68"/>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14" name="Line 69"/>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15" name="Rectangle 70"/>
                <p:cNvSpPr>
                  <a:spLocks noChangeArrowheads="1"/>
                </p:cNvSpPr>
                <p:nvPr/>
              </p:nvSpPr>
              <p:spPr bwMode="auto">
                <a:xfrm>
                  <a:off x="2708" y="2674"/>
                  <a:ext cx="20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MOSES</a:t>
                  </a:r>
                </a:p>
              </p:txBody>
            </p:sp>
            <p:sp>
              <p:nvSpPr>
                <p:cNvPr id="2416" name="Rectangle 71"/>
                <p:cNvSpPr>
                  <a:spLocks noChangeArrowheads="1"/>
                </p:cNvSpPr>
                <p:nvPr/>
              </p:nvSpPr>
              <p:spPr bwMode="auto">
                <a:xfrm>
                  <a:off x="2802" y="2934"/>
                  <a:ext cx="23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Sinai</a:t>
                  </a:r>
                </a:p>
              </p:txBody>
            </p:sp>
            <p:sp>
              <p:nvSpPr>
                <p:cNvPr id="2417" name="Rectangle 72"/>
                <p:cNvSpPr>
                  <a:spLocks noChangeArrowheads="1"/>
                </p:cNvSpPr>
                <p:nvPr/>
              </p:nvSpPr>
              <p:spPr bwMode="auto">
                <a:xfrm>
                  <a:off x="2751" y="3050"/>
                  <a:ext cx="34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M - C - C</a:t>
                  </a:r>
                </a:p>
              </p:txBody>
            </p:sp>
            <p:sp>
              <p:nvSpPr>
                <p:cNvPr id="2418" name="Rectangle 73"/>
                <p:cNvSpPr>
                  <a:spLocks noChangeArrowheads="1"/>
                </p:cNvSpPr>
                <p:nvPr/>
              </p:nvSpPr>
              <p:spPr bwMode="auto">
                <a:xfrm>
                  <a:off x="2648" y="3158"/>
                  <a:ext cx="4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Kadesh Barnea</a:t>
                  </a:r>
                </a:p>
              </p:txBody>
            </p:sp>
            <p:sp>
              <p:nvSpPr>
                <p:cNvPr id="2419" name="Rectangle 74"/>
                <p:cNvSpPr>
                  <a:spLocks noChangeArrowheads="1"/>
                </p:cNvSpPr>
                <p:nvPr/>
              </p:nvSpPr>
              <p:spPr bwMode="auto">
                <a:xfrm>
                  <a:off x="2872" y="3274"/>
                  <a:ext cx="17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40</a:t>
                  </a:r>
                </a:p>
              </p:txBody>
            </p:sp>
            <p:sp>
              <p:nvSpPr>
                <p:cNvPr id="2420" name="Rectangle 75"/>
                <p:cNvSpPr>
                  <a:spLocks noChangeArrowheads="1"/>
                </p:cNvSpPr>
                <p:nvPr/>
              </p:nvSpPr>
              <p:spPr bwMode="auto">
                <a:xfrm>
                  <a:off x="2724" y="3382"/>
                  <a:ext cx="37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5 Sermons</a:t>
                  </a:r>
                </a:p>
              </p:txBody>
            </p:sp>
            <p:sp>
              <p:nvSpPr>
                <p:cNvPr id="2421" name="Line 76"/>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22" name="Rectangle 77"/>
                <p:cNvSpPr>
                  <a:spLocks noChangeArrowheads="1"/>
                </p:cNvSpPr>
                <p:nvPr/>
              </p:nvSpPr>
              <p:spPr bwMode="auto">
                <a:xfrm>
                  <a:off x="2779" y="2826"/>
                  <a:ext cx="30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Exodus</a:t>
                  </a:r>
                </a:p>
              </p:txBody>
            </p:sp>
            <p:sp>
              <p:nvSpPr>
                <p:cNvPr id="2423" name="Line 78"/>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24" name="Line 79"/>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25" name="Line 80"/>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26" name="Rectangle 81"/>
                <p:cNvSpPr>
                  <a:spLocks noChangeArrowheads="1"/>
                </p:cNvSpPr>
                <p:nvPr/>
              </p:nvSpPr>
              <p:spPr bwMode="auto">
                <a:xfrm>
                  <a:off x="2697" y="3550"/>
                  <a:ext cx="25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JOSHUA</a:t>
                  </a:r>
                </a:p>
              </p:txBody>
            </p:sp>
            <p:sp>
              <p:nvSpPr>
                <p:cNvPr id="2427" name="Rectangle 82"/>
                <p:cNvSpPr>
                  <a:spLocks noChangeArrowheads="1"/>
                </p:cNvSpPr>
                <p:nvPr/>
              </p:nvSpPr>
              <p:spPr bwMode="auto">
                <a:xfrm>
                  <a:off x="2738" y="3686"/>
                  <a:ext cx="44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Jericho/Ai</a:t>
                  </a:r>
                </a:p>
              </p:txBody>
            </p:sp>
            <p:sp>
              <p:nvSpPr>
                <p:cNvPr id="2428" name="Rectangle 83"/>
                <p:cNvSpPr>
                  <a:spLocks noChangeArrowheads="1"/>
                </p:cNvSpPr>
                <p:nvPr/>
              </p:nvSpPr>
              <p:spPr bwMode="auto">
                <a:xfrm>
                  <a:off x="2686" y="3806"/>
                  <a:ext cx="55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Land Divided</a:t>
                  </a:r>
                </a:p>
              </p:txBody>
            </p:sp>
          </p:grpSp>
          <p:grpSp>
            <p:nvGrpSpPr>
              <p:cNvPr id="2322" name="Group 84"/>
              <p:cNvGrpSpPr>
                <a:grpSpLocks/>
              </p:cNvGrpSpPr>
              <p:nvPr/>
            </p:nvGrpSpPr>
            <p:grpSpPr bwMode="auto">
              <a:xfrm>
                <a:off x="4149" y="364"/>
                <a:ext cx="1002" cy="2358"/>
                <a:chOff x="4149" y="364"/>
                <a:chExt cx="1002" cy="2358"/>
              </a:xfrm>
            </p:grpSpPr>
            <p:sp>
              <p:nvSpPr>
                <p:cNvPr id="2323" name="Freeform 85"/>
                <p:cNvSpPr>
                  <a:spLocks/>
                </p:cNvSpPr>
                <p:nvPr/>
              </p:nvSpPr>
              <p:spPr bwMode="auto">
                <a:xfrm>
                  <a:off x="4615" y="21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324" name="Freeform 86"/>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325" name="Freeform 87"/>
                <p:cNvSpPr>
                  <a:spLocks/>
                </p:cNvSpPr>
                <p:nvPr/>
              </p:nvSpPr>
              <p:spPr bwMode="auto">
                <a:xfrm>
                  <a:off x="4615" y="21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326" name="AutoShape 88"/>
                <p:cNvSpPr>
                  <a:spLocks noChangeArrowheads="1"/>
                </p:cNvSpPr>
                <p:nvPr/>
              </p:nvSpPr>
              <p:spPr bwMode="auto">
                <a:xfrm>
                  <a:off x="4156" y="203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327" name="Freeform 89"/>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328" name="Freeform 90"/>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hi-in">
                    <a:latin typeface="Kruti Dev 010" charset="0"/>
                  </a:endParaRPr>
                </a:p>
              </p:txBody>
            </p:sp>
            <p:sp>
              <p:nvSpPr>
                <p:cNvPr id="2329" name="Rectangle 91"/>
                <p:cNvSpPr>
                  <a:spLocks noChangeArrowheads="1"/>
                </p:cNvSpPr>
                <p:nvPr/>
              </p:nvSpPr>
              <p:spPr bwMode="auto">
                <a:xfrm>
                  <a:off x="4328" y="618"/>
                  <a:ext cx="19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350</a:t>
                  </a:r>
                </a:p>
              </p:txBody>
            </p:sp>
            <p:sp>
              <p:nvSpPr>
                <p:cNvPr id="2330" name="Freeform 92"/>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331" name="AutoShape 93"/>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332" name="Rectangle 94"/>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333" name="AutoShape 95"/>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2334" name="AutoShape 96"/>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335" name="Rectangle 97"/>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336" name="AutoShape 98"/>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2337" name="Rectangle 99"/>
                <p:cNvSpPr>
                  <a:spLocks noChangeArrowheads="1"/>
                </p:cNvSpPr>
                <p:nvPr/>
              </p:nvSpPr>
              <p:spPr bwMode="auto">
                <a:xfrm>
                  <a:off x="4155" y="2151"/>
                  <a:ext cx="611" cy="571"/>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338" name="AutoShape 100"/>
                <p:cNvSpPr>
                  <a:spLocks noChangeArrowheads="1"/>
                </p:cNvSpPr>
                <p:nvPr/>
              </p:nvSpPr>
              <p:spPr bwMode="auto">
                <a:xfrm>
                  <a:off x="4168" y="2058"/>
                  <a:ext cx="440" cy="44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459877" name="Rectangle 101"/>
                <p:cNvSpPr>
                  <a:spLocks noChangeArrowheads="1"/>
                </p:cNvSpPr>
                <p:nvPr/>
              </p:nvSpPr>
              <p:spPr bwMode="auto">
                <a:xfrm>
                  <a:off x="4575" y="768"/>
                  <a:ext cx="576" cy="17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FFFF00"/>
                      </a:solidFill>
                      <a:latin typeface="Kruti Dev 010" charset="0"/>
                    </a:rPr>
                    <a:t>¼1000 ch-lh-½</a:t>
                  </a:r>
                </a:p>
              </p:txBody>
            </p:sp>
            <p:sp>
              <p:nvSpPr>
                <p:cNvPr id="2340" name="Line 102"/>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41" name="Line 103"/>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42" name="Line 107"/>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43" name="Line 108"/>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44" name="Line 109"/>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45" name="Line 116"/>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46" name="Line 118"/>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47" name="Line 119"/>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48" name="Line 121"/>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49" name="Line 125"/>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0" name="Line 128"/>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1" name="Line 129"/>
                <p:cNvSpPr>
                  <a:spLocks noChangeShapeType="1"/>
                </p:cNvSpPr>
                <p:nvPr/>
              </p:nvSpPr>
              <p:spPr bwMode="auto">
                <a:xfrm>
                  <a:off x="4187" y="23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2" name="Line 130"/>
                <p:cNvSpPr>
                  <a:spLocks noChangeShapeType="1"/>
                </p:cNvSpPr>
                <p:nvPr/>
              </p:nvSpPr>
              <p:spPr bwMode="auto">
                <a:xfrm>
                  <a:off x="4187" y="242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3" name="Line 136"/>
                <p:cNvSpPr>
                  <a:spLocks noChangeShapeType="1"/>
                </p:cNvSpPr>
                <p:nvPr/>
              </p:nvSpPr>
              <p:spPr bwMode="auto">
                <a:xfrm>
                  <a:off x="4187" y="266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4" name="Line 137"/>
                <p:cNvSpPr>
                  <a:spLocks noChangeShapeType="1"/>
                </p:cNvSpPr>
                <p:nvPr/>
              </p:nvSpPr>
              <p:spPr bwMode="auto">
                <a:xfrm>
                  <a:off x="4187" y="25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5" name="Line 138"/>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6" name="Line 123"/>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7" name="Line 124"/>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2052" name="Freeform 143"/>
            <p:cNvSpPr>
              <a:spLocks/>
            </p:cNvSpPr>
            <p:nvPr/>
          </p:nvSpPr>
          <p:spPr bwMode="auto">
            <a:xfrm>
              <a:off x="3960813" y="6210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053" name="Freeform 144"/>
            <p:cNvSpPr>
              <a:spLocks/>
            </p:cNvSpPr>
            <p:nvPr/>
          </p:nvSpPr>
          <p:spPr bwMode="auto">
            <a:xfrm>
              <a:off x="3960813" y="6172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054" name="Freeform 145"/>
            <p:cNvSpPr>
              <a:spLocks/>
            </p:cNvSpPr>
            <p:nvPr/>
          </p:nvSpPr>
          <p:spPr bwMode="auto">
            <a:xfrm>
              <a:off x="3960813" y="6045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055" name="Freeform 146"/>
            <p:cNvSpPr>
              <a:spLocks/>
            </p:cNvSpPr>
            <p:nvPr/>
          </p:nvSpPr>
          <p:spPr bwMode="auto">
            <a:xfrm>
              <a:off x="3960813" y="59944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056" name="Freeform 147"/>
            <p:cNvSpPr>
              <a:spLocks/>
            </p:cNvSpPr>
            <p:nvPr/>
          </p:nvSpPr>
          <p:spPr bwMode="auto">
            <a:xfrm>
              <a:off x="3960813" y="5867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057" name="Freeform 148"/>
            <p:cNvSpPr>
              <a:spLocks/>
            </p:cNvSpPr>
            <p:nvPr/>
          </p:nvSpPr>
          <p:spPr bwMode="auto">
            <a:xfrm>
              <a:off x="3960813" y="5829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058" name="Freeform 149"/>
            <p:cNvSpPr>
              <a:spLocks/>
            </p:cNvSpPr>
            <p:nvPr/>
          </p:nvSpPr>
          <p:spPr bwMode="auto">
            <a:xfrm>
              <a:off x="3960813" y="5702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059" name="Freeform 150"/>
            <p:cNvSpPr>
              <a:spLocks/>
            </p:cNvSpPr>
            <p:nvPr/>
          </p:nvSpPr>
          <p:spPr bwMode="auto">
            <a:xfrm>
              <a:off x="3960813" y="5651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060" name="Freeform 151"/>
            <p:cNvSpPr>
              <a:spLocks/>
            </p:cNvSpPr>
            <p:nvPr/>
          </p:nvSpPr>
          <p:spPr bwMode="auto">
            <a:xfrm>
              <a:off x="3960813" y="5486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061" name="Freeform 152"/>
            <p:cNvSpPr>
              <a:spLocks/>
            </p:cNvSpPr>
            <p:nvPr/>
          </p:nvSpPr>
          <p:spPr bwMode="auto">
            <a:xfrm>
              <a:off x="3960813" y="5359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062" name="Freeform 153"/>
            <p:cNvSpPr>
              <a:spLocks/>
            </p:cNvSpPr>
            <p:nvPr/>
          </p:nvSpPr>
          <p:spPr bwMode="auto">
            <a:xfrm>
              <a:off x="3960813" y="5321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063" name="Freeform 154"/>
            <p:cNvSpPr>
              <a:spLocks/>
            </p:cNvSpPr>
            <p:nvPr/>
          </p:nvSpPr>
          <p:spPr bwMode="auto">
            <a:xfrm>
              <a:off x="3960813" y="5194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064" name="Freeform 155"/>
            <p:cNvSpPr>
              <a:spLocks/>
            </p:cNvSpPr>
            <p:nvPr/>
          </p:nvSpPr>
          <p:spPr bwMode="auto">
            <a:xfrm>
              <a:off x="3960813" y="5143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065" name="Freeform 156"/>
            <p:cNvSpPr>
              <a:spLocks/>
            </p:cNvSpPr>
            <p:nvPr/>
          </p:nvSpPr>
          <p:spPr bwMode="auto">
            <a:xfrm>
              <a:off x="3960813" y="5016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066" name="Freeform 157"/>
            <p:cNvSpPr>
              <a:spLocks/>
            </p:cNvSpPr>
            <p:nvPr/>
          </p:nvSpPr>
          <p:spPr bwMode="auto">
            <a:xfrm>
              <a:off x="3960813" y="4978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067" name="Freeform 158"/>
            <p:cNvSpPr>
              <a:spLocks/>
            </p:cNvSpPr>
            <p:nvPr/>
          </p:nvSpPr>
          <p:spPr bwMode="auto">
            <a:xfrm>
              <a:off x="3960813" y="4851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068" name="Freeform 159"/>
            <p:cNvSpPr>
              <a:spLocks/>
            </p:cNvSpPr>
            <p:nvPr/>
          </p:nvSpPr>
          <p:spPr bwMode="auto">
            <a:xfrm>
              <a:off x="3960813" y="4800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069" name="Freeform 160"/>
            <p:cNvSpPr>
              <a:spLocks/>
            </p:cNvSpPr>
            <p:nvPr/>
          </p:nvSpPr>
          <p:spPr bwMode="auto">
            <a:xfrm>
              <a:off x="3960813" y="4673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070" name="Freeform 161"/>
            <p:cNvSpPr>
              <a:spLocks/>
            </p:cNvSpPr>
            <p:nvPr/>
          </p:nvSpPr>
          <p:spPr bwMode="auto">
            <a:xfrm>
              <a:off x="3960813" y="4635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071" name="Freeform 162"/>
            <p:cNvSpPr>
              <a:spLocks/>
            </p:cNvSpPr>
            <p:nvPr/>
          </p:nvSpPr>
          <p:spPr bwMode="auto">
            <a:xfrm>
              <a:off x="3960813" y="4508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072" name="Freeform 163"/>
            <p:cNvSpPr>
              <a:spLocks/>
            </p:cNvSpPr>
            <p:nvPr/>
          </p:nvSpPr>
          <p:spPr bwMode="auto">
            <a:xfrm>
              <a:off x="3960813" y="4470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073" name="Freeform 164"/>
            <p:cNvSpPr>
              <a:spLocks/>
            </p:cNvSpPr>
            <p:nvPr/>
          </p:nvSpPr>
          <p:spPr bwMode="auto">
            <a:xfrm>
              <a:off x="3960813" y="4343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074" name="Freeform 165"/>
            <p:cNvSpPr>
              <a:spLocks/>
            </p:cNvSpPr>
            <p:nvPr/>
          </p:nvSpPr>
          <p:spPr bwMode="auto">
            <a:xfrm>
              <a:off x="3960813" y="4292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075" name="Freeform 166"/>
            <p:cNvSpPr>
              <a:spLocks/>
            </p:cNvSpPr>
            <p:nvPr/>
          </p:nvSpPr>
          <p:spPr bwMode="auto">
            <a:xfrm>
              <a:off x="3960813" y="4165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076" name="Freeform 167"/>
            <p:cNvSpPr>
              <a:spLocks/>
            </p:cNvSpPr>
            <p:nvPr/>
          </p:nvSpPr>
          <p:spPr bwMode="auto">
            <a:xfrm>
              <a:off x="3960813" y="4127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077" name="Freeform 168"/>
            <p:cNvSpPr>
              <a:spLocks/>
            </p:cNvSpPr>
            <p:nvPr/>
          </p:nvSpPr>
          <p:spPr bwMode="auto">
            <a:xfrm>
              <a:off x="3960813" y="4000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078" name="Freeform 169"/>
            <p:cNvSpPr>
              <a:spLocks/>
            </p:cNvSpPr>
            <p:nvPr/>
          </p:nvSpPr>
          <p:spPr bwMode="auto">
            <a:xfrm>
              <a:off x="3960813" y="3949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079" name="Freeform 170"/>
            <p:cNvSpPr>
              <a:spLocks/>
            </p:cNvSpPr>
            <p:nvPr/>
          </p:nvSpPr>
          <p:spPr bwMode="auto">
            <a:xfrm>
              <a:off x="3960813" y="3822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080" name="Freeform 171"/>
            <p:cNvSpPr>
              <a:spLocks/>
            </p:cNvSpPr>
            <p:nvPr/>
          </p:nvSpPr>
          <p:spPr bwMode="auto">
            <a:xfrm>
              <a:off x="3960813" y="3784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081" name="Freeform 172"/>
            <p:cNvSpPr>
              <a:spLocks/>
            </p:cNvSpPr>
            <p:nvPr/>
          </p:nvSpPr>
          <p:spPr bwMode="auto">
            <a:xfrm>
              <a:off x="3960813" y="3657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082" name="Freeform 173"/>
            <p:cNvSpPr>
              <a:spLocks/>
            </p:cNvSpPr>
            <p:nvPr/>
          </p:nvSpPr>
          <p:spPr bwMode="auto">
            <a:xfrm>
              <a:off x="3960813" y="3619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083" name="Freeform 174"/>
            <p:cNvSpPr>
              <a:spLocks/>
            </p:cNvSpPr>
            <p:nvPr/>
          </p:nvSpPr>
          <p:spPr bwMode="auto">
            <a:xfrm>
              <a:off x="3960813" y="3492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084" name="Freeform 175"/>
            <p:cNvSpPr>
              <a:spLocks/>
            </p:cNvSpPr>
            <p:nvPr/>
          </p:nvSpPr>
          <p:spPr bwMode="auto">
            <a:xfrm>
              <a:off x="3960813" y="3441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085" name="Freeform 176"/>
            <p:cNvSpPr>
              <a:spLocks/>
            </p:cNvSpPr>
            <p:nvPr/>
          </p:nvSpPr>
          <p:spPr bwMode="auto">
            <a:xfrm>
              <a:off x="3960813" y="3314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086" name="Freeform 177"/>
            <p:cNvSpPr>
              <a:spLocks/>
            </p:cNvSpPr>
            <p:nvPr/>
          </p:nvSpPr>
          <p:spPr bwMode="auto">
            <a:xfrm>
              <a:off x="3960813" y="3276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087" name="Freeform 178"/>
            <p:cNvSpPr>
              <a:spLocks/>
            </p:cNvSpPr>
            <p:nvPr/>
          </p:nvSpPr>
          <p:spPr bwMode="auto">
            <a:xfrm>
              <a:off x="3960813" y="3149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088" name="Freeform 179"/>
            <p:cNvSpPr>
              <a:spLocks/>
            </p:cNvSpPr>
            <p:nvPr/>
          </p:nvSpPr>
          <p:spPr bwMode="auto">
            <a:xfrm>
              <a:off x="3960813" y="3098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089" name="Freeform 180"/>
            <p:cNvSpPr>
              <a:spLocks/>
            </p:cNvSpPr>
            <p:nvPr/>
          </p:nvSpPr>
          <p:spPr bwMode="auto">
            <a:xfrm>
              <a:off x="3960813" y="2971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090" name="Freeform 181"/>
            <p:cNvSpPr>
              <a:spLocks/>
            </p:cNvSpPr>
            <p:nvPr/>
          </p:nvSpPr>
          <p:spPr bwMode="auto">
            <a:xfrm>
              <a:off x="3960813" y="2933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091" name="Freeform 182"/>
            <p:cNvSpPr>
              <a:spLocks/>
            </p:cNvSpPr>
            <p:nvPr/>
          </p:nvSpPr>
          <p:spPr bwMode="auto">
            <a:xfrm>
              <a:off x="3960813" y="2806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092" name="Freeform 183"/>
            <p:cNvSpPr>
              <a:spLocks/>
            </p:cNvSpPr>
            <p:nvPr/>
          </p:nvSpPr>
          <p:spPr bwMode="auto">
            <a:xfrm>
              <a:off x="3960813" y="2755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093" name="Freeform 184"/>
            <p:cNvSpPr>
              <a:spLocks/>
            </p:cNvSpPr>
            <p:nvPr/>
          </p:nvSpPr>
          <p:spPr bwMode="auto">
            <a:xfrm>
              <a:off x="3960813" y="2628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094" name="Freeform 185"/>
            <p:cNvSpPr>
              <a:spLocks/>
            </p:cNvSpPr>
            <p:nvPr/>
          </p:nvSpPr>
          <p:spPr bwMode="auto">
            <a:xfrm>
              <a:off x="3960813" y="2590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095" name="Freeform 186"/>
            <p:cNvSpPr>
              <a:spLocks/>
            </p:cNvSpPr>
            <p:nvPr/>
          </p:nvSpPr>
          <p:spPr bwMode="auto">
            <a:xfrm>
              <a:off x="3960813" y="2463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096" name="Freeform 187"/>
            <p:cNvSpPr>
              <a:spLocks/>
            </p:cNvSpPr>
            <p:nvPr/>
          </p:nvSpPr>
          <p:spPr bwMode="auto">
            <a:xfrm>
              <a:off x="3960813" y="2425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097" name="Freeform 188"/>
            <p:cNvSpPr>
              <a:spLocks/>
            </p:cNvSpPr>
            <p:nvPr/>
          </p:nvSpPr>
          <p:spPr bwMode="auto">
            <a:xfrm>
              <a:off x="3960813" y="2298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098" name="Freeform 189"/>
            <p:cNvSpPr>
              <a:spLocks/>
            </p:cNvSpPr>
            <p:nvPr/>
          </p:nvSpPr>
          <p:spPr bwMode="auto">
            <a:xfrm>
              <a:off x="3960813" y="2247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2099" name="Freeform 190"/>
            <p:cNvSpPr>
              <a:spLocks/>
            </p:cNvSpPr>
            <p:nvPr/>
          </p:nvSpPr>
          <p:spPr bwMode="auto">
            <a:xfrm>
              <a:off x="3960813" y="2120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pic>
          <p:nvPicPr>
            <p:cNvPr id="2100" name="Picture 19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101" name="Line 193"/>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2102" name="Rectangle 194"/>
            <p:cNvSpPr>
              <a:spLocks noChangeArrowheads="1"/>
            </p:cNvSpPr>
            <p:nvPr/>
          </p:nvSpPr>
          <p:spPr bwMode="auto">
            <a:xfrm>
              <a:off x="3038475" y="434975"/>
              <a:ext cx="246861" cy="274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 </a:t>
              </a:r>
            </a:p>
          </p:txBody>
        </p:sp>
        <p:sp>
          <p:nvSpPr>
            <p:cNvPr id="2103" name="Rectangle 195"/>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104" name="Rectangle 196"/>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105" name="Rectangle 197"/>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106" name="Rectangle 198"/>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107" name="Rectangle 199"/>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108" name="Rectangle 200"/>
            <p:cNvSpPr>
              <a:spLocks noChangeArrowheads="1"/>
            </p:cNvSpPr>
            <p:nvPr/>
          </p:nvSpPr>
          <p:spPr bwMode="auto">
            <a:xfrm>
              <a:off x="6238875" y="4462463"/>
              <a:ext cx="197169" cy="459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rgbClr val="000000"/>
                  </a:solidFill>
                  <a:latin typeface="Kruti Dev 010" charset="0"/>
                </a:rPr>
                <a:t>S</a:t>
              </a:r>
            </a:p>
          </p:txBody>
        </p:sp>
        <p:sp>
          <p:nvSpPr>
            <p:cNvPr id="459977" name="Rectangle 201"/>
            <p:cNvSpPr>
              <a:spLocks noChangeArrowheads="1"/>
            </p:cNvSpPr>
            <p:nvPr/>
          </p:nvSpPr>
          <p:spPr bwMode="auto">
            <a:xfrm>
              <a:off x="4824346" y="1954047"/>
              <a:ext cx="925499" cy="274671"/>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FFFF00"/>
                  </a:solidFill>
                  <a:latin typeface="Kruti Dev 010" charset="0"/>
                </a:rPr>
                <a:t>¼2000 ch-lh-½</a:t>
              </a:r>
            </a:p>
          </p:txBody>
        </p:sp>
        <p:sp>
          <p:nvSpPr>
            <p:cNvPr id="459980" name="Rectangle 204"/>
            <p:cNvSpPr>
              <a:spLocks noChangeArrowheads="1"/>
            </p:cNvSpPr>
            <p:nvPr/>
          </p:nvSpPr>
          <p:spPr bwMode="auto">
            <a:xfrm>
              <a:off x="552062" y="3506788"/>
              <a:ext cx="3463925"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x-none" sz="6000" b="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mn-ea"/>
                  <a:cs typeface="Mangal"/>
                </a:rPr>
                <a:t>‰</a:t>
              </a:r>
              <a:r>
                <a:rPr lang="en-US" sz="6000" b="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mn-ea"/>
                  <a:cs typeface="Mangal"/>
                </a:rPr>
                <a:t> </a:t>
              </a:r>
              <a:r>
                <a:rPr lang="en-US" sz="6000" b="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mn-ea"/>
                  <a:cs typeface="Mangal"/>
                </a:rPr>
                <a:t>¾</a:t>
              </a:r>
              <a:r>
                <a:rPr lang="en-US" sz="6000" b="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mn-ea"/>
                  <a:cs typeface="+mn-cs"/>
                </a:rPr>
                <a:t> </a:t>
              </a:r>
              <a:r>
                <a:rPr lang="x-none" sz="6000" b="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mn-ea"/>
                  <a:cs typeface="Mangal"/>
                </a:rPr>
                <a:t>†</a:t>
              </a:r>
              <a:r>
                <a:rPr lang="x-none" sz="6000" b="0" dirty="0">
                  <a:ln>
                    <a:solidFill>
                      <a:srgbClr val="00FF00"/>
                    </a:solidFill>
                  </a:ln>
                  <a:solidFill>
                    <a:srgbClr val="00FF00"/>
                  </a:solidFill>
                  <a:effectLst>
                    <a:outerShdw blurRad="38100" dist="38100" dir="2700000" algn="tl">
                      <a:srgbClr val="000000">
                        <a:alpha val="43137"/>
                      </a:srgbClr>
                    </a:outerShdw>
                  </a:effectLst>
                  <a:latin typeface="Kruti Dev 010"/>
                  <a:ea typeface="+mn-ea"/>
                  <a:cs typeface="Mangal"/>
                </a:rPr>
                <a:t>$…</a:t>
              </a:r>
              <a:endParaRPr lang="en-US" sz="6000" b="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mn-ea"/>
                <a:cs typeface="+mn-cs"/>
              </a:endParaRPr>
            </a:p>
          </p:txBody>
        </p:sp>
        <p:sp>
          <p:nvSpPr>
            <p:cNvPr id="459982" name="Rectangle 206"/>
            <p:cNvSpPr>
              <a:spLocks noChangeArrowheads="1"/>
            </p:cNvSpPr>
            <p:nvPr/>
          </p:nvSpPr>
          <p:spPr bwMode="auto">
            <a:xfrm>
              <a:off x="771514" y="310779"/>
              <a:ext cx="742940" cy="143369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112" name="Rectangle 208"/>
            <p:cNvSpPr>
              <a:spLocks noChangeArrowheads="1"/>
            </p:cNvSpPr>
            <p:nvPr/>
          </p:nvSpPr>
          <p:spPr bwMode="auto">
            <a:xfrm>
              <a:off x="5930900" y="504825"/>
              <a:ext cx="511175" cy="379412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459985" name="Text Box 209"/>
            <p:cNvSpPr txBox="1">
              <a:spLocks noChangeArrowheads="1"/>
            </p:cNvSpPr>
            <p:nvPr/>
          </p:nvSpPr>
          <p:spPr bwMode="auto">
            <a:xfrm rot="-5400000">
              <a:off x="4559807" y="2158101"/>
              <a:ext cx="3235728" cy="519106"/>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800">
                  <a:solidFill>
                    <a:srgbClr val="EEFF4B"/>
                  </a:solidFill>
                  <a:latin typeface="Kruti Dev 010" charset="0"/>
                </a:rPr>
                <a:t>… lekt</a:t>
              </a:r>
            </a:p>
          </p:txBody>
        </p:sp>
        <p:sp>
          <p:nvSpPr>
            <p:cNvPr id="2114" name="Rectangle 210"/>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2115" name="Rectangle 211"/>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459988" name="Text Box 212"/>
            <p:cNvSpPr txBox="1">
              <a:spLocks noChangeArrowheads="1"/>
            </p:cNvSpPr>
            <p:nvPr/>
          </p:nvSpPr>
          <p:spPr bwMode="auto">
            <a:xfrm rot="-5385664">
              <a:off x="5875303" y="4365255"/>
              <a:ext cx="614591" cy="5232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2800" dirty="0">
                  <a:solidFill>
                    <a:srgbClr val="EEFF4B"/>
                  </a:solidFill>
                  <a:latin typeface="Kruti Dev 010" pitchFamily="2" charset="0"/>
                  <a:ea typeface="+mn-ea"/>
                  <a:cs typeface="+mn-cs"/>
                </a:rPr>
                <a:t>,l</a:t>
              </a:r>
            </a:p>
          </p:txBody>
        </p:sp>
        <p:sp>
          <p:nvSpPr>
            <p:cNvPr id="459989" name="Text Box 213"/>
            <p:cNvSpPr txBox="1">
              <a:spLocks noChangeArrowheads="1"/>
            </p:cNvSpPr>
            <p:nvPr/>
          </p:nvSpPr>
          <p:spPr bwMode="auto">
            <a:xfrm rot="-5400000">
              <a:off x="5902205" y="5404150"/>
              <a:ext cx="569983" cy="522280"/>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2800" dirty="0">
                  <a:solidFill>
                    <a:srgbClr val="EEFF4B"/>
                  </a:solidFill>
                  <a:latin typeface="Kruti Dev 010" pitchFamily="2" charset="0"/>
                  <a:ea typeface="+mn-ea"/>
                  <a:cs typeface="+mn-cs"/>
                </a:rPr>
                <a:t>ts</a:t>
              </a:r>
            </a:p>
          </p:txBody>
        </p:sp>
        <p:sp>
          <p:nvSpPr>
            <p:cNvPr id="2118" name="Rectangle 214"/>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2119" name="Rectangle 216"/>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120" name="Rectangle 217"/>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121" name="Rectangle 218"/>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122" name="Rectangle 219"/>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2123" name="Freeform 221"/>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59999" name="Rectangle 223"/>
            <p:cNvSpPr>
              <a:spLocks noChangeArrowheads="1"/>
            </p:cNvSpPr>
            <p:nvPr/>
          </p:nvSpPr>
          <p:spPr bwMode="auto">
            <a:xfrm>
              <a:off x="7269062" y="4330830"/>
              <a:ext cx="847713" cy="27467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FFFF00"/>
                  </a:solidFill>
                  <a:latin typeface="Kruti Dev 010" charset="0"/>
                </a:rPr>
                <a:t>¼500 ch-lh-½</a:t>
              </a:r>
            </a:p>
          </p:txBody>
        </p:sp>
        <p:sp>
          <p:nvSpPr>
            <p:cNvPr id="2125" name="AutoShape 225"/>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2126" name="Freeform 226"/>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grpSp>
          <p:nvGrpSpPr>
            <p:cNvPr id="2127" name="Group 227"/>
            <p:cNvGrpSpPr>
              <a:grpSpLocks/>
            </p:cNvGrpSpPr>
            <p:nvPr/>
          </p:nvGrpSpPr>
          <p:grpSpPr bwMode="auto">
            <a:xfrm>
              <a:off x="6591300" y="4418013"/>
              <a:ext cx="952500" cy="527050"/>
              <a:chOff x="4152" y="2783"/>
              <a:chExt cx="600" cy="332"/>
            </a:xfrm>
          </p:grpSpPr>
          <p:sp>
            <p:nvSpPr>
              <p:cNvPr id="2318" name="AutoShape 228"/>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2319" name="Rectangle 229"/>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latin typeface="Kruti Dev 010" charset="0"/>
                </a:endParaRPr>
              </a:p>
            </p:txBody>
          </p:sp>
          <p:sp>
            <p:nvSpPr>
              <p:cNvPr id="2320" name="AutoShape 230"/>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grpSp>
        <p:sp>
          <p:nvSpPr>
            <p:cNvPr id="2128" name="Line 231"/>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29" name="Line 232"/>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30" name="Rectangle 23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latin typeface="Kruti Dev 010" charset="0"/>
              </a:endParaRPr>
            </a:p>
          </p:txBody>
        </p:sp>
        <p:sp>
          <p:nvSpPr>
            <p:cNvPr id="2131" name="AutoShape 23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2132" name="Line 23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33" name="Line 23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34" name="Line 23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35" name="Line 24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36" name="Line 24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37" name="Line 24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38" name="Line 243"/>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020" name="Rectangle 244"/>
            <p:cNvSpPr>
              <a:spLocks noChangeArrowheads="1"/>
            </p:cNvSpPr>
            <p:nvPr/>
          </p:nvSpPr>
          <p:spPr bwMode="auto">
            <a:xfrm>
              <a:off x="4097281" y="463198"/>
              <a:ext cx="1625577" cy="1414639"/>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60021" name="Rectangle 245"/>
            <p:cNvSpPr>
              <a:spLocks noChangeArrowheads="1"/>
            </p:cNvSpPr>
            <p:nvPr/>
          </p:nvSpPr>
          <p:spPr bwMode="auto">
            <a:xfrm>
              <a:off x="4097281" y="2001678"/>
              <a:ext cx="1625577" cy="4340766"/>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60022" name="Rectangle 246"/>
            <p:cNvSpPr>
              <a:spLocks noChangeArrowheads="1"/>
            </p:cNvSpPr>
            <p:nvPr/>
          </p:nvSpPr>
          <p:spPr bwMode="auto">
            <a:xfrm>
              <a:off x="6508660" y="452085"/>
              <a:ext cx="1625577" cy="3891447"/>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60023" name="Text Box 247"/>
            <p:cNvSpPr txBox="1">
              <a:spLocks noChangeArrowheads="1"/>
            </p:cNvSpPr>
            <p:nvPr/>
          </p:nvSpPr>
          <p:spPr bwMode="auto">
            <a:xfrm>
              <a:off x="1844349" y="-110362"/>
              <a:ext cx="5957888"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dirty="0">
                  <a:ln>
                    <a:solidFill>
                      <a:schemeClr val="tx1"/>
                    </a:solidFill>
                  </a:ln>
                  <a:solidFill>
                    <a:schemeClr val="tx1"/>
                  </a:solidFill>
                  <a:latin typeface="Kruti Dev 010" pitchFamily="2" charset="0"/>
                  <a:ea typeface="+mn-ea"/>
                  <a:cs typeface="+mn-cs"/>
                </a:rPr>
                <a:t>mRifRr ls ,sLrj rd</a:t>
              </a:r>
            </a:p>
          </p:txBody>
        </p:sp>
        <p:sp>
          <p:nvSpPr>
            <p:cNvPr id="2143" name="Text Box 248"/>
            <p:cNvSpPr txBox="1">
              <a:spLocks noChangeArrowheads="1"/>
            </p:cNvSpPr>
            <p:nvPr/>
          </p:nvSpPr>
          <p:spPr bwMode="auto">
            <a:xfrm>
              <a:off x="8721725" y="90488"/>
              <a:ext cx="282450" cy="4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460027" name="Oval 251"/>
            <p:cNvSpPr>
              <a:spLocks noChangeArrowheads="1"/>
            </p:cNvSpPr>
            <p:nvPr/>
          </p:nvSpPr>
          <p:spPr bwMode="auto">
            <a:xfrm>
              <a:off x="5029130" y="2152509"/>
              <a:ext cx="787389" cy="628728"/>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60028" name="Oval 252"/>
            <p:cNvSpPr>
              <a:spLocks noChangeArrowheads="1"/>
            </p:cNvSpPr>
            <p:nvPr/>
          </p:nvSpPr>
          <p:spPr bwMode="auto">
            <a:xfrm>
              <a:off x="5041830" y="5162784"/>
              <a:ext cx="787389" cy="628728"/>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60029" name="Oval 253"/>
            <p:cNvSpPr>
              <a:spLocks noChangeArrowheads="1"/>
            </p:cNvSpPr>
            <p:nvPr/>
          </p:nvSpPr>
          <p:spPr bwMode="auto">
            <a:xfrm>
              <a:off x="7391297" y="1288801"/>
              <a:ext cx="787389" cy="628728"/>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60030" name="Oval 254"/>
            <p:cNvSpPr>
              <a:spLocks noChangeArrowheads="1"/>
            </p:cNvSpPr>
            <p:nvPr/>
          </p:nvSpPr>
          <p:spPr bwMode="auto">
            <a:xfrm>
              <a:off x="7403997" y="2101702"/>
              <a:ext cx="787389" cy="628728"/>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60035" name="Rectangle 259"/>
            <p:cNvSpPr>
              <a:spLocks noChangeArrowheads="1"/>
            </p:cNvSpPr>
            <p:nvPr/>
          </p:nvSpPr>
          <p:spPr bwMode="auto">
            <a:xfrm>
              <a:off x="8107250" y="6525029"/>
              <a:ext cx="293683" cy="246094"/>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01</a:t>
              </a:r>
            </a:p>
          </p:txBody>
        </p:sp>
        <p:grpSp>
          <p:nvGrpSpPr>
            <p:cNvPr id="2149" name="Group 260"/>
            <p:cNvGrpSpPr>
              <a:grpSpLocks/>
            </p:cNvGrpSpPr>
            <p:nvPr/>
          </p:nvGrpSpPr>
          <p:grpSpPr bwMode="auto">
            <a:xfrm>
              <a:off x="5251450" y="1423988"/>
              <a:ext cx="2760663" cy="4311650"/>
              <a:chOff x="3289" y="879"/>
              <a:chExt cx="1739" cy="2716"/>
            </a:xfrm>
          </p:grpSpPr>
          <p:grpSp>
            <p:nvGrpSpPr>
              <p:cNvPr id="2266" name="Group 261"/>
              <p:cNvGrpSpPr>
                <a:grpSpLocks/>
              </p:cNvGrpSpPr>
              <p:nvPr/>
            </p:nvGrpSpPr>
            <p:grpSpPr bwMode="auto">
              <a:xfrm>
                <a:off x="3289" y="1430"/>
                <a:ext cx="247" cy="260"/>
                <a:chOff x="1609" y="1232"/>
                <a:chExt cx="247" cy="260"/>
              </a:xfrm>
            </p:grpSpPr>
            <p:grpSp>
              <p:nvGrpSpPr>
                <p:cNvPr id="2306" name="Group 262"/>
                <p:cNvGrpSpPr>
                  <a:grpSpLocks/>
                </p:cNvGrpSpPr>
                <p:nvPr/>
              </p:nvGrpSpPr>
              <p:grpSpPr bwMode="auto">
                <a:xfrm>
                  <a:off x="1620" y="1232"/>
                  <a:ext cx="236" cy="260"/>
                  <a:chOff x="1557" y="1007"/>
                  <a:chExt cx="2105" cy="1949"/>
                </a:xfrm>
              </p:grpSpPr>
              <p:grpSp>
                <p:nvGrpSpPr>
                  <p:cNvPr id="2314" name="Group 264"/>
                  <p:cNvGrpSpPr>
                    <a:grpSpLocks/>
                  </p:cNvGrpSpPr>
                  <p:nvPr/>
                </p:nvGrpSpPr>
                <p:grpSpPr bwMode="auto">
                  <a:xfrm>
                    <a:off x="1557" y="1209"/>
                    <a:ext cx="2105" cy="1421"/>
                    <a:chOff x="578" y="2316"/>
                    <a:chExt cx="2105" cy="1421"/>
                  </a:xfrm>
                </p:grpSpPr>
                <p:sp>
                  <p:nvSpPr>
                    <p:cNvPr id="2316" name="Freeform 265"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hi-in">
                        <a:latin typeface="Kruti Dev 010" charset="0"/>
                      </a:endParaRPr>
                    </a:p>
                  </p:txBody>
                </p:sp>
                <p:sp>
                  <p:nvSpPr>
                    <p:cNvPr id="2317" name="Freeform 266"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hi-in">
                        <a:latin typeface="Kruti Dev 010" charset="0"/>
                      </a:endParaRPr>
                    </a:p>
                  </p:txBody>
                </p:sp>
              </p:grpSp>
              <p:sp>
                <p:nvSpPr>
                  <p:cNvPr id="2309" name="Freeform 268"/>
                  <p:cNvSpPr>
                    <a:spLocks/>
                  </p:cNvSpPr>
                  <p:nvPr/>
                </p:nvSpPr>
                <p:spPr bwMode="auto">
                  <a:xfrm>
                    <a:off x="1616" y="2649"/>
                    <a:ext cx="88" cy="277"/>
                  </a:xfrm>
                  <a:custGeom>
                    <a:avLst/>
                    <a:gdLst>
                      <a:gd name="T0" fmla="*/ 172 w 85"/>
                      <a:gd name="T1" fmla="*/ 5 h 318"/>
                      <a:gd name="T2" fmla="*/ 150 w 85"/>
                      <a:gd name="T3" fmla="*/ 3 h 318"/>
                      <a:gd name="T4" fmla="*/ 113 w 85"/>
                      <a:gd name="T5" fmla="*/ 3 h 318"/>
                      <a:gd name="T6" fmla="*/ 129 w 85"/>
                      <a:gd name="T7" fmla="*/ 3 h 318"/>
                      <a:gd name="T8" fmla="*/ 150 w 85"/>
                      <a:gd name="T9" fmla="*/ 3 h 318"/>
                      <a:gd name="T10" fmla="*/ 89 w 85"/>
                      <a:gd name="T11" fmla="*/ 3 h 318"/>
                      <a:gd name="T12" fmla="*/ 89 w 85"/>
                      <a:gd name="T13" fmla="*/ 3 h 318"/>
                      <a:gd name="T14" fmla="*/ 113 w 85"/>
                      <a:gd name="T15" fmla="*/ 6 h 318"/>
                      <a:gd name="T16" fmla="*/ 67 w 85"/>
                      <a:gd name="T17" fmla="*/ 5 h 318"/>
                      <a:gd name="T18" fmla="*/ 89 w 85"/>
                      <a:gd name="T19" fmla="*/ 3 h 318"/>
                      <a:gd name="T20" fmla="*/ 113 w 85"/>
                      <a:gd name="T21" fmla="*/ 5 h 318"/>
                      <a:gd name="T22" fmla="*/ 89 w 85"/>
                      <a:gd name="T23" fmla="*/ 3 h 318"/>
                      <a:gd name="T24" fmla="*/ 113 w 85"/>
                      <a:gd name="T25" fmla="*/ 5 h 318"/>
                      <a:gd name="T26" fmla="*/ 89 w 85"/>
                      <a:gd name="T27" fmla="*/ 3 h 318"/>
                      <a:gd name="T28" fmla="*/ 113 w 85"/>
                      <a:gd name="T29" fmla="*/ 4 h 318"/>
                      <a:gd name="T30" fmla="*/ 129 w 85"/>
                      <a:gd name="T31" fmla="*/ 5 h 318"/>
                      <a:gd name="T32" fmla="*/ 172 w 85"/>
                      <a:gd name="T33" fmla="*/ 7 h 318"/>
                      <a:gd name="T34" fmla="*/ 189 w 85"/>
                      <a:gd name="T35" fmla="*/ 8 h 318"/>
                      <a:gd name="T36" fmla="*/ 172 w 85"/>
                      <a:gd name="T37" fmla="*/ 9 h 318"/>
                      <a:gd name="T38" fmla="*/ 150 w 85"/>
                      <a:gd name="T39" fmla="*/ 9 h 318"/>
                      <a:gd name="T40" fmla="*/ 129 w 85"/>
                      <a:gd name="T41" fmla="*/ 10 h 318"/>
                      <a:gd name="T42" fmla="*/ 89 w 85"/>
                      <a:gd name="T43" fmla="*/ 9 h 318"/>
                      <a:gd name="T44" fmla="*/ 67 w 85"/>
                      <a:gd name="T45" fmla="*/ 7 h 318"/>
                      <a:gd name="T46" fmla="*/ 51 w 85"/>
                      <a:gd name="T47" fmla="*/ 8 h 318"/>
                      <a:gd name="T48" fmla="*/ 5 w 85"/>
                      <a:gd name="T49" fmla="*/ 7 h 318"/>
                      <a:gd name="T50" fmla="*/ 89 w 85"/>
                      <a:gd name="T51" fmla="*/ 4 h 318"/>
                      <a:gd name="T52" fmla="*/ 150 w 85"/>
                      <a:gd name="T53" fmla="*/ 5 h 318"/>
                      <a:gd name="T54" fmla="*/ 172 w 85"/>
                      <a:gd name="T55" fmla="*/ 7 h 318"/>
                      <a:gd name="T56" fmla="*/ 150 w 85"/>
                      <a:gd name="T57" fmla="*/ 6 h 318"/>
                      <a:gd name="T58" fmla="*/ 150 w 85"/>
                      <a:gd name="T59" fmla="*/ 3 h 318"/>
                      <a:gd name="T60" fmla="*/ 113 w 85"/>
                      <a:gd name="T61" fmla="*/ 3 h 318"/>
                      <a:gd name="T62" fmla="*/ 51 w 85"/>
                      <a:gd name="T63" fmla="*/ 3 h 318"/>
                      <a:gd name="T64" fmla="*/ 89 w 85"/>
                      <a:gd name="T65" fmla="*/ 3 h 318"/>
                      <a:gd name="T66" fmla="*/ 129 w 85"/>
                      <a:gd name="T67" fmla="*/ 4 h 318"/>
                      <a:gd name="T68" fmla="*/ 172 w 85"/>
                      <a:gd name="T69" fmla="*/ 5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sp>
                <p:nvSpPr>
                  <p:cNvPr id="2310" name="Freeform 269"/>
                  <p:cNvSpPr>
                    <a:spLocks/>
                  </p:cNvSpPr>
                  <p:nvPr/>
                </p:nvSpPr>
                <p:spPr bwMode="auto">
                  <a:xfrm>
                    <a:off x="1635" y="2647"/>
                    <a:ext cx="109" cy="309"/>
                  </a:xfrm>
                  <a:custGeom>
                    <a:avLst/>
                    <a:gdLst>
                      <a:gd name="T0" fmla="*/ 1 w 105"/>
                      <a:gd name="T1" fmla="*/ 0 h 354"/>
                      <a:gd name="T2" fmla="*/ 236 w 105"/>
                      <a:gd name="T3" fmla="*/ 3 h 354"/>
                      <a:gd name="T4" fmla="*/ 185 w 105"/>
                      <a:gd name="T5" fmla="*/ 3 h 354"/>
                      <a:gd name="T6" fmla="*/ 213 w 105"/>
                      <a:gd name="T7" fmla="*/ 3 h 354"/>
                      <a:gd name="T8" fmla="*/ 213 w 105"/>
                      <a:gd name="T9" fmla="*/ 5 h 354"/>
                      <a:gd name="T10" fmla="*/ 247 w 105"/>
                      <a:gd name="T11" fmla="*/ 6 h 354"/>
                      <a:gd name="T12" fmla="*/ 247 w 105"/>
                      <a:gd name="T13" fmla="*/ 8 h 354"/>
                      <a:gd name="T14" fmla="*/ 213 w 105"/>
                      <a:gd name="T15" fmla="*/ 11 h 354"/>
                      <a:gd name="T16" fmla="*/ 175 w 105"/>
                      <a:gd name="T17" fmla="*/ 12 h 354"/>
                      <a:gd name="T18" fmla="*/ 39 w 105"/>
                      <a:gd name="T19" fmla="*/ 10 h 354"/>
                      <a:gd name="T20" fmla="*/ 12 w 105"/>
                      <a:gd name="T21" fmla="*/ 9 h 354"/>
                      <a:gd name="T22" fmla="*/ 39 w 105"/>
                      <a:gd name="T23" fmla="*/ 8 h 354"/>
                      <a:gd name="T24" fmla="*/ 9 w 105"/>
                      <a:gd name="T25" fmla="*/ 3 h 354"/>
                      <a:gd name="T26" fmla="*/ 5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sp>
                <p:nvSpPr>
                  <p:cNvPr id="2311" name="Freeform 270"/>
                  <p:cNvSpPr>
                    <a:spLocks/>
                  </p:cNvSpPr>
                  <p:nvPr/>
                </p:nvSpPr>
                <p:spPr bwMode="auto">
                  <a:xfrm>
                    <a:off x="3008" y="2583"/>
                    <a:ext cx="155" cy="328"/>
                  </a:xfrm>
                  <a:custGeom>
                    <a:avLst/>
                    <a:gdLst>
                      <a:gd name="T0" fmla="*/ 377 w 149"/>
                      <a:gd name="T1" fmla="*/ 3 h 376"/>
                      <a:gd name="T2" fmla="*/ 358 w 149"/>
                      <a:gd name="T3" fmla="*/ 3 h 376"/>
                      <a:gd name="T4" fmla="*/ 333 w 149"/>
                      <a:gd name="T5" fmla="*/ 4 h 376"/>
                      <a:gd name="T6" fmla="*/ 328 w 149"/>
                      <a:gd name="T7" fmla="*/ 4 h 376"/>
                      <a:gd name="T8" fmla="*/ 280 w 149"/>
                      <a:gd name="T9" fmla="*/ 8 h 376"/>
                      <a:gd name="T10" fmla="*/ 221 w 149"/>
                      <a:gd name="T11" fmla="*/ 10 h 376"/>
                      <a:gd name="T12" fmla="*/ 178 w 149"/>
                      <a:gd name="T13" fmla="*/ 12 h 376"/>
                      <a:gd name="T14" fmla="*/ 149 w 149"/>
                      <a:gd name="T15" fmla="*/ 12 h 376"/>
                      <a:gd name="T16" fmla="*/ 48 w 149"/>
                      <a:gd name="T17" fmla="*/ 12 h 376"/>
                      <a:gd name="T18" fmla="*/ 2 w 149"/>
                      <a:gd name="T19" fmla="*/ 11 h 376"/>
                      <a:gd name="T20" fmla="*/ 5 w 149"/>
                      <a:gd name="T21" fmla="*/ 10 h 376"/>
                      <a:gd name="T22" fmla="*/ 8 w 149"/>
                      <a:gd name="T23" fmla="*/ 8 h 376"/>
                      <a:gd name="T24" fmla="*/ 54 w 149"/>
                      <a:gd name="T25" fmla="*/ 7 h 376"/>
                      <a:gd name="T26" fmla="*/ 88 w 149"/>
                      <a:gd name="T27" fmla="*/ 3 h 376"/>
                      <a:gd name="T28" fmla="*/ 112 w 149"/>
                      <a:gd name="T29" fmla="*/ 3 h 376"/>
                      <a:gd name="T30" fmla="*/ 214 w 149"/>
                      <a:gd name="T31" fmla="*/ 3 h 376"/>
                      <a:gd name="T32" fmla="*/ 328 w 149"/>
                      <a:gd name="T33" fmla="*/ 3 h 376"/>
                      <a:gd name="T34" fmla="*/ 377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sp>
                <p:nvSpPr>
                  <p:cNvPr id="2312" name="Freeform 271"/>
                  <p:cNvSpPr>
                    <a:spLocks/>
                  </p:cNvSpPr>
                  <p:nvPr/>
                </p:nvSpPr>
                <p:spPr bwMode="auto">
                  <a:xfrm>
                    <a:off x="1714" y="1020"/>
                    <a:ext cx="99" cy="440"/>
                  </a:xfrm>
                  <a:custGeom>
                    <a:avLst/>
                    <a:gdLst>
                      <a:gd name="T0" fmla="*/ 54 w 96"/>
                      <a:gd name="T1" fmla="*/ 16 h 504"/>
                      <a:gd name="T2" fmla="*/ 130 w 96"/>
                      <a:gd name="T3" fmla="*/ 17 h 504"/>
                      <a:gd name="T4" fmla="*/ 155 w 96"/>
                      <a:gd name="T5" fmla="*/ 15 h 504"/>
                      <a:gd name="T6" fmla="*/ 155 w 96"/>
                      <a:gd name="T7" fmla="*/ 10 h 504"/>
                      <a:gd name="T8" fmla="*/ 191 w 96"/>
                      <a:gd name="T9" fmla="*/ 7 h 504"/>
                      <a:gd name="T10" fmla="*/ 206 w 96"/>
                      <a:gd name="T11" fmla="*/ 6 h 504"/>
                      <a:gd name="T12" fmla="*/ 191 w 96"/>
                      <a:gd name="T13" fmla="*/ 3 h 504"/>
                      <a:gd name="T14" fmla="*/ 166 w 96"/>
                      <a:gd name="T15" fmla="*/ 3 h 504"/>
                      <a:gd name="T16" fmla="*/ 60 w 96"/>
                      <a:gd name="T17" fmla="*/ 3 h 504"/>
                      <a:gd name="T18" fmla="*/ 54 w 96"/>
                      <a:gd name="T19" fmla="*/ 3 h 504"/>
                      <a:gd name="T20" fmla="*/ 66 w 96"/>
                      <a:gd name="T21" fmla="*/ 12 h 504"/>
                      <a:gd name="T22" fmla="*/ 83 w 96"/>
                      <a:gd name="T23" fmla="*/ 14 h 504"/>
                      <a:gd name="T24" fmla="*/ 50 w 96"/>
                      <a:gd name="T25" fmla="*/ 16 h 504"/>
                      <a:gd name="T26" fmla="*/ 54 w 96"/>
                      <a:gd name="T27" fmla="*/ 1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sp>
                <p:nvSpPr>
                  <p:cNvPr id="2313" name="Freeform 272"/>
                  <p:cNvSpPr>
                    <a:spLocks/>
                  </p:cNvSpPr>
                  <p:nvPr/>
                </p:nvSpPr>
                <p:spPr bwMode="auto">
                  <a:xfrm>
                    <a:off x="3431" y="1007"/>
                    <a:ext cx="156" cy="358"/>
                  </a:xfrm>
                  <a:custGeom>
                    <a:avLst/>
                    <a:gdLst>
                      <a:gd name="T0" fmla="*/ 5 w 150"/>
                      <a:gd name="T1" fmla="*/ 13 h 410"/>
                      <a:gd name="T2" fmla="*/ 108 w 150"/>
                      <a:gd name="T3" fmla="*/ 14 h 410"/>
                      <a:gd name="T4" fmla="*/ 213 w 150"/>
                      <a:gd name="T5" fmla="*/ 13 h 410"/>
                      <a:gd name="T6" fmla="*/ 250 w 150"/>
                      <a:gd name="T7" fmla="*/ 12 h 410"/>
                      <a:gd name="T8" fmla="*/ 306 w 150"/>
                      <a:gd name="T9" fmla="*/ 9 h 410"/>
                      <a:gd name="T10" fmla="*/ 342 w 150"/>
                      <a:gd name="T11" fmla="*/ 8 h 410"/>
                      <a:gd name="T12" fmla="*/ 361 w 150"/>
                      <a:gd name="T13" fmla="*/ 7 h 410"/>
                      <a:gd name="T14" fmla="*/ 370 w 150"/>
                      <a:gd name="T15" fmla="*/ 3 h 410"/>
                      <a:gd name="T16" fmla="*/ 385 w 150"/>
                      <a:gd name="T17" fmla="*/ 3 h 410"/>
                      <a:gd name="T18" fmla="*/ 389 w 150"/>
                      <a:gd name="T19" fmla="*/ 3 h 410"/>
                      <a:gd name="T20" fmla="*/ 346 w 150"/>
                      <a:gd name="T21" fmla="*/ 0 h 410"/>
                      <a:gd name="T22" fmla="*/ 250 w 150"/>
                      <a:gd name="T23" fmla="*/ 3 h 410"/>
                      <a:gd name="T24" fmla="*/ 205 w 150"/>
                      <a:gd name="T25" fmla="*/ 3 h 410"/>
                      <a:gd name="T26" fmla="*/ 177 w 150"/>
                      <a:gd name="T27" fmla="*/ 4 h 410"/>
                      <a:gd name="T28" fmla="*/ 153 w 150"/>
                      <a:gd name="T29" fmla="*/ 5 h 410"/>
                      <a:gd name="T30" fmla="*/ 112 w 150"/>
                      <a:gd name="T31" fmla="*/ 8 h 410"/>
                      <a:gd name="T32" fmla="*/ 108 w 150"/>
                      <a:gd name="T33" fmla="*/ 8 h 410"/>
                      <a:gd name="T34" fmla="*/ 88 w 150"/>
                      <a:gd name="T35" fmla="*/ 8 h 410"/>
                      <a:gd name="T36" fmla="*/ 82 w 150"/>
                      <a:gd name="T37" fmla="*/ 9 h 410"/>
                      <a:gd name="T38" fmla="*/ 73 w 150"/>
                      <a:gd name="T39" fmla="*/ 9 h 410"/>
                      <a:gd name="T40" fmla="*/ 44 w 150"/>
                      <a:gd name="T41" fmla="*/ 11 h 410"/>
                      <a:gd name="T42" fmla="*/ 10 w 150"/>
                      <a:gd name="T43" fmla="*/ 13 h 410"/>
                      <a:gd name="T44" fmla="*/ 2 w 150"/>
                      <a:gd name="T45" fmla="*/ 13 h 410"/>
                      <a:gd name="T46" fmla="*/ 5 w 150"/>
                      <a:gd name="T47" fmla="*/ 1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grpSp>
            <p:sp>
              <p:nvSpPr>
                <p:cNvPr id="2307" name="Rectangle 273"/>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Kruti Dev 010" charset="0"/>
                  </a:endParaRPr>
                </a:p>
              </p:txBody>
            </p:sp>
          </p:grpSp>
          <p:grpSp>
            <p:nvGrpSpPr>
              <p:cNvPr id="2267" name="Group 274"/>
              <p:cNvGrpSpPr>
                <a:grpSpLocks/>
              </p:cNvGrpSpPr>
              <p:nvPr/>
            </p:nvGrpSpPr>
            <p:grpSpPr bwMode="auto">
              <a:xfrm>
                <a:off x="3292" y="3335"/>
                <a:ext cx="247" cy="260"/>
                <a:chOff x="1609" y="1232"/>
                <a:chExt cx="247" cy="260"/>
              </a:xfrm>
            </p:grpSpPr>
            <p:grpSp>
              <p:nvGrpSpPr>
                <p:cNvPr id="2294" name="Group 275"/>
                <p:cNvGrpSpPr>
                  <a:grpSpLocks/>
                </p:cNvGrpSpPr>
                <p:nvPr/>
              </p:nvGrpSpPr>
              <p:grpSpPr bwMode="auto">
                <a:xfrm>
                  <a:off x="1620" y="1232"/>
                  <a:ext cx="236" cy="260"/>
                  <a:chOff x="1557" y="1007"/>
                  <a:chExt cx="2105" cy="1949"/>
                </a:xfrm>
              </p:grpSpPr>
              <p:grpSp>
                <p:nvGrpSpPr>
                  <p:cNvPr id="2302" name="Group 277"/>
                  <p:cNvGrpSpPr>
                    <a:grpSpLocks/>
                  </p:cNvGrpSpPr>
                  <p:nvPr/>
                </p:nvGrpSpPr>
                <p:grpSpPr bwMode="auto">
                  <a:xfrm>
                    <a:off x="1557" y="1209"/>
                    <a:ext cx="2105" cy="1421"/>
                    <a:chOff x="578" y="2316"/>
                    <a:chExt cx="2105" cy="1421"/>
                  </a:xfrm>
                </p:grpSpPr>
                <p:sp>
                  <p:nvSpPr>
                    <p:cNvPr id="2304" name="Freeform 278"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hi-in">
                        <a:latin typeface="Kruti Dev 010" charset="0"/>
                      </a:endParaRPr>
                    </a:p>
                  </p:txBody>
                </p:sp>
                <p:sp>
                  <p:nvSpPr>
                    <p:cNvPr id="2305" name="Freeform 279"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hi-in">
                        <a:latin typeface="Kruti Dev 010" charset="0"/>
                      </a:endParaRPr>
                    </a:p>
                  </p:txBody>
                </p:sp>
              </p:grpSp>
              <p:sp>
                <p:nvSpPr>
                  <p:cNvPr id="2297" name="Freeform 281"/>
                  <p:cNvSpPr>
                    <a:spLocks/>
                  </p:cNvSpPr>
                  <p:nvPr/>
                </p:nvSpPr>
                <p:spPr bwMode="auto">
                  <a:xfrm>
                    <a:off x="1616" y="2649"/>
                    <a:ext cx="88" cy="277"/>
                  </a:xfrm>
                  <a:custGeom>
                    <a:avLst/>
                    <a:gdLst>
                      <a:gd name="T0" fmla="*/ 172 w 85"/>
                      <a:gd name="T1" fmla="*/ 5 h 318"/>
                      <a:gd name="T2" fmla="*/ 150 w 85"/>
                      <a:gd name="T3" fmla="*/ 3 h 318"/>
                      <a:gd name="T4" fmla="*/ 113 w 85"/>
                      <a:gd name="T5" fmla="*/ 3 h 318"/>
                      <a:gd name="T6" fmla="*/ 129 w 85"/>
                      <a:gd name="T7" fmla="*/ 3 h 318"/>
                      <a:gd name="T8" fmla="*/ 150 w 85"/>
                      <a:gd name="T9" fmla="*/ 3 h 318"/>
                      <a:gd name="T10" fmla="*/ 89 w 85"/>
                      <a:gd name="T11" fmla="*/ 3 h 318"/>
                      <a:gd name="T12" fmla="*/ 89 w 85"/>
                      <a:gd name="T13" fmla="*/ 3 h 318"/>
                      <a:gd name="T14" fmla="*/ 113 w 85"/>
                      <a:gd name="T15" fmla="*/ 6 h 318"/>
                      <a:gd name="T16" fmla="*/ 67 w 85"/>
                      <a:gd name="T17" fmla="*/ 5 h 318"/>
                      <a:gd name="T18" fmla="*/ 89 w 85"/>
                      <a:gd name="T19" fmla="*/ 3 h 318"/>
                      <a:gd name="T20" fmla="*/ 113 w 85"/>
                      <a:gd name="T21" fmla="*/ 5 h 318"/>
                      <a:gd name="T22" fmla="*/ 89 w 85"/>
                      <a:gd name="T23" fmla="*/ 3 h 318"/>
                      <a:gd name="T24" fmla="*/ 113 w 85"/>
                      <a:gd name="T25" fmla="*/ 5 h 318"/>
                      <a:gd name="T26" fmla="*/ 89 w 85"/>
                      <a:gd name="T27" fmla="*/ 3 h 318"/>
                      <a:gd name="T28" fmla="*/ 113 w 85"/>
                      <a:gd name="T29" fmla="*/ 4 h 318"/>
                      <a:gd name="T30" fmla="*/ 129 w 85"/>
                      <a:gd name="T31" fmla="*/ 5 h 318"/>
                      <a:gd name="T32" fmla="*/ 172 w 85"/>
                      <a:gd name="T33" fmla="*/ 7 h 318"/>
                      <a:gd name="T34" fmla="*/ 189 w 85"/>
                      <a:gd name="T35" fmla="*/ 8 h 318"/>
                      <a:gd name="T36" fmla="*/ 172 w 85"/>
                      <a:gd name="T37" fmla="*/ 9 h 318"/>
                      <a:gd name="T38" fmla="*/ 150 w 85"/>
                      <a:gd name="T39" fmla="*/ 9 h 318"/>
                      <a:gd name="T40" fmla="*/ 129 w 85"/>
                      <a:gd name="T41" fmla="*/ 10 h 318"/>
                      <a:gd name="T42" fmla="*/ 89 w 85"/>
                      <a:gd name="T43" fmla="*/ 9 h 318"/>
                      <a:gd name="T44" fmla="*/ 67 w 85"/>
                      <a:gd name="T45" fmla="*/ 7 h 318"/>
                      <a:gd name="T46" fmla="*/ 51 w 85"/>
                      <a:gd name="T47" fmla="*/ 8 h 318"/>
                      <a:gd name="T48" fmla="*/ 5 w 85"/>
                      <a:gd name="T49" fmla="*/ 7 h 318"/>
                      <a:gd name="T50" fmla="*/ 89 w 85"/>
                      <a:gd name="T51" fmla="*/ 4 h 318"/>
                      <a:gd name="T52" fmla="*/ 150 w 85"/>
                      <a:gd name="T53" fmla="*/ 5 h 318"/>
                      <a:gd name="T54" fmla="*/ 172 w 85"/>
                      <a:gd name="T55" fmla="*/ 7 h 318"/>
                      <a:gd name="T56" fmla="*/ 150 w 85"/>
                      <a:gd name="T57" fmla="*/ 6 h 318"/>
                      <a:gd name="T58" fmla="*/ 150 w 85"/>
                      <a:gd name="T59" fmla="*/ 3 h 318"/>
                      <a:gd name="T60" fmla="*/ 113 w 85"/>
                      <a:gd name="T61" fmla="*/ 3 h 318"/>
                      <a:gd name="T62" fmla="*/ 51 w 85"/>
                      <a:gd name="T63" fmla="*/ 3 h 318"/>
                      <a:gd name="T64" fmla="*/ 89 w 85"/>
                      <a:gd name="T65" fmla="*/ 3 h 318"/>
                      <a:gd name="T66" fmla="*/ 129 w 85"/>
                      <a:gd name="T67" fmla="*/ 4 h 318"/>
                      <a:gd name="T68" fmla="*/ 172 w 85"/>
                      <a:gd name="T69" fmla="*/ 5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sp>
                <p:nvSpPr>
                  <p:cNvPr id="2298" name="Freeform 282"/>
                  <p:cNvSpPr>
                    <a:spLocks/>
                  </p:cNvSpPr>
                  <p:nvPr/>
                </p:nvSpPr>
                <p:spPr bwMode="auto">
                  <a:xfrm>
                    <a:off x="1635" y="2647"/>
                    <a:ext cx="109" cy="309"/>
                  </a:xfrm>
                  <a:custGeom>
                    <a:avLst/>
                    <a:gdLst>
                      <a:gd name="T0" fmla="*/ 1 w 105"/>
                      <a:gd name="T1" fmla="*/ 0 h 354"/>
                      <a:gd name="T2" fmla="*/ 236 w 105"/>
                      <a:gd name="T3" fmla="*/ 3 h 354"/>
                      <a:gd name="T4" fmla="*/ 185 w 105"/>
                      <a:gd name="T5" fmla="*/ 3 h 354"/>
                      <a:gd name="T6" fmla="*/ 213 w 105"/>
                      <a:gd name="T7" fmla="*/ 3 h 354"/>
                      <a:gd name="T8" fmla="*/ 213 w 105"/>
                      <a:gd name="T9" fmla="*/ 5 h 354"/>
                      <a:gd name="T10" fmla="*/ 247 w 105"/>
                      <a:gd name="T11" fmla="*/ 6 h 354"/>
                      <a:gd name="T12" fmla="*/ 247 w 105"/>
                      <a:gd name="T13" fmla="*/ 8 h 354"/>
                      <a:gd name="T14" fmla="*/ 213 w 105"/>
                      <a:gd name="T15" fmla="*/ 11 h 354"/>
                      <a:gd name="T16" fmla="*/ 175 w 105"/>
                      <a:gd name="T17" fmla="*/ 12 h 354"/>
                      <a:gd name="T18" fmla="*/ 39 w 105"/>
                      <a:gd name="T19" fmla="*/ 10 h 354"/>
                      <a:gd name="T20" fmla="*/ 12 w 105"/>
                      <a:gd name="T21" fmla="*/ 9 h 354"/>
                      <a:gd name="T22" fmla="*/ 39 w 105"/>
                      <a:gd name="T23" fmla="*/ 8 h 354"/>
                      <a:gd name="T24" fmla="*/ 9 w 105"/>
                      <a:gd name="T25" fmla="*/ 3 h 354"/>
                      <a:gd name="T26" fmla="*/ 5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sp>
                <p:nvSpPr>
                  <p:cNvPr id="2299" name="Freeform 283"/>
                  <p:cNvSpPr>
                    <a:spLocks/>
                  </p:cNvSpPr>
                  <p:nvPr/>
                </p:nvSpPr>
                <p:spPr bwMode="auto">
                  <a:xfrm>
                    <a:off x="3008" y="2583"/>
                    <a:ext cx="155" cy="328"/>
                  </a:xfrm>
                  <a:custGeom>
                    <a:avLst/>
                    <a:gdLst>
                      <a:gd name="T0" fmla="*/ 377 w 149"/>
                      <a:gd name="T1" fmla="*/ 3 h 376"/>
                      <a:gd name="T2" fmla="*/ 358 w 149"/>
                      <a:gd name="T3" fmla="*/ 3 h 376"/>
                      <a:gd name="T4" fmla="*/ 333 w 149"/>
                      <a:gd name="T5" fmla="*/ 4 h 376"/>
                      <a:gd name="T6" fmla="*/ 328 w 149"/>
                      <a:gd name="T7" fmla="*/ 4 h 376"/>
                      <a:gd name="T8" fmla="*/ 280 w 149"/>
                      <a:gd name="T9" fmla="*/ 8 h 376"/>
                      <a:gd name="T10" fmla="*/ 221 w 149"/>
                      <a:gd name="T11" fmla="*/ 10 h 376"/>
                      <a:gd name="T12" fmla="*/ 178 w 149"/>
                      <a:gd name="T13" fmla="*/ 12 h 376"/>
                      <a:gd name="T14" fmla="*/ 149 w 149"/>
                      <a:gd name="T15" fmla="*/ 12 h 376"/>
                      <a:gd name="T16" fmla="*/ 48 w 149"/>
                      <a:gd name="T17" fmla="*/ 12 h 376"/>
                      <a:gd name="T18" fmla="*/ 2 w 149"/>
                      <a:gd name="T19" fmla="*/ 11 h 376"/>
                      <a:gd name="T20" fmla="*/ 5 w 149"/>
                      <a:gd name="T21" fmla="*/ 10 h 376"/>
                      <a:gd name="T22" fmla="*/ 8 w 149"/>
                      <a:gd name="T23" fmla="*/ 8 h 376"/>
                      <a:gd name="T24" fmla="*/ 54 w 149"/>
                      <a:gd name="T25" fmla="*/ 7 h 376"/>
                      <a:gd name="T26" fmla="*/ 88 w 149"/>
                      <a:gd name="T27" fmla="*/ 3 h 376"/>
                      <a:gd name="T28" fmla="*/ 112 w 149"/>
                      <a:gd name="T29" fmla="*/ 3 h 376"/>
                      <a:gd name="T30" fmla="*/ 214 w 149"/>
                      <a:gd name="T31" fmla="*/ 3 h 376"/>
                      <a:gd name="T32" fmla="*/ 328 w 149"/>
                      <a:gd name="T33" fmla="*/ 3 h 376"/>
                      <a:gd name="T34" fmla="*/ 377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sp>
                <p:nvSpPr>
                  <p:cNvPr id="2300" name="Freeform 284"/>
                  <p:cNvSpPr>
                    <a:spLocks/>
                  </p:cNvSpPr>
                  <p:nvPr/>
                </p:nvSpPr>
                <p:spPr bwMode="auto">
                  <a:xfrm>
                    <a:off x="1714" y="1020"/>
                    <a:ext cx="99" cy="440"/>
                  </a:xfrm>
                  <a:custGeom>
                    <a:avLst/>
                    <a:gdLst>
                      <a:gd name="T0" fmla="*/ 54 w 96"/>
                      <a:gd name="T1" fmla="*/ 16 h 504"/>
                      <a:gd name="T2" fmla="*/ 130 w 96"/>
                      <a:gd name="T3" fmla="*/ 17 h 504"/>
                      <a:gd name="T4" fmla="*/ 155 w 96"/>
                      <a:gd name="T5" fmla="*/ 15 h 504"/>
                      <a:gd name="T6" fmla="*/ 155 w 96"/>
                      <a:gd name="T7" fmla="*/ 10 h 504"/>
                      <a:gd name="T8" fmla="*/ 191 w 96"/>
                      <a:gd name="T9" fmla="*/ 7 h 504"/>
                      <a:gd name="T10" fmla="*/ 206 w 96"/>
                      <a:gd name="T11" fmla="*/ 6 h 504"/>
                      <a:gd name="T12" fmla="*/ 191 w 96"/>
                      <a:gd name="T13" fmla="*/ 3 h 504"/>
                      <a:gd name="T14" fmla="*/ 166 w 96"/>
                      <a:gd name="T15" fmla="*/ 3 h 504"/>
                      <a:gd name="T16" fmla="*/ 60 w 96"/>
                      <a:gd name="T17" fmla="*/ 3 h 504"/>
                      <a:gd name="T18" fmla="*/ 54 w 96"/>
                      <a:gd name="T19" fmla="*/ 3 h 504"/>
                      <a:gd name="T20" fmla="*/ 66 w 96"/>
                      <a:gd name="T21" fmla="*/ 12 h 504"/>
                      <a:gd name="T22" fmla="*/ 83 w 96"/>
                      <a:gd name="T23" fmla="*/ 14 h 504"/>
                      <a:gd name="T24" fmla="*/ 50 w 96"/>
                      <a:gd name="T25" fmla="*/ 16 h 504"/>
                      <a:gd name="T26" fmla="*/ 54 w 96"/>
                      <a:gd name="T27" fmla="*/ 1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sp>
                <p:nvSpPr>
                  <p:cNvPr id="2301" name="Freeform 285"/>
                  <p:cNvSpPr>
                    <a:spLocks/>
                  </p:cNvSpPr>
                  <p:nvPr/>
                </p:nvSpPr>
                <p:spPr bwMode="auto">
                  <a:xfrm>
                    <a:off x="3431" y="1007"/>
                    <a:ext cx="156" cy="358"/>
                  </a:xfrm>
                  <a:custGeom>
                    <a:avLst/>
                    <a:gdLst>
                      <a:gd name="T0" fmla="*/ 5 w 150"/>
                      <a:gd name="T1" fmla="*/ 13 h 410"/>
                      <a:gd name="T2" fmla="*/ 108 w 150"/>
                      <a:gd name="T3" fmla="*/ 14 h 410"/>
                      <a:gd name="T4" fmla="*/ 213 w 150"/>
                      <a:gd name="T5" fmla="*/ 13 h 410"/>
                      <a:gd name="T6" fmla="*/ 250 w 150"/>
                      <a:gd name="T7" fmla="*/ 12 h 410"/>
                      <a:gd name="T8" fmla="*/ 306 w 150"/>
                      <a:gd name="T9" fmla="*/ 9 h 410"/>
                      <a:gd name="T10" fmla="*/ 342 w 150"/>
                      <a:gd name="T11" fmla="*/ 8 h 410"/>
                      <a:gd name="T12" fmla="*/ 361 w 150"/>
                      <a:gd name="T13" fmla="*/ 7 h 410"/>
                      <a:gd name="T14" fmla="*/ 370 w 150"/>
                      <a:gd name="T15" fmla="*/ 3 h 410"/>
                      <a:gd name="T16" fmla="*/ 385 w 150"/>
                      <a:gd name="T17" fmla="*/ 3 h 410"/>
                      <a:gd name="T18" fmla="*/ 389 w 150"/>
                      <a:gd name="T19" fmla="*/ 3 h 410"/>
                      <a:gd name="T20" fmla="*/ 346 w 150"/>
                      <a:gd name="T21" fmla="*/ 0 h 410"/>
                      <a:gd name="T22" fmla="*/ 250 w 150"/>
                      <a:gd name="T23" fmla="*/ 3 h 410"/>
                      <a:gd name="T24" fmla="*/ 205 w 150"/>
                      <a:gd name="T25" fmla="*/ 3 h 410"/>
                      <a:gd name="T26" fmla="*/ 177 w 150"/>
                      <a:gd name="T27" fmla="*/ 4 h 410"/>
                      <a:gd name="T28" fmla="*/ 153 w 150"/>
                      <a:gd name="T29" fmla="*/ 5 h 410"/>
                      <a:gd name="T30" fmla="*/ 112 w 150"/>
                      <a:gd name="T31" fmla="*/ 8 h 410"/>
                      <a:gd name="T32" fmla="*/ 108 w 150"/>
                      <a:gd name="T33" fmla="*/ 8 h 410"/>
                      <a:gd name="T34" fmla="*/ 88 w 150"/>
                      <a:gd name="T35" fmla="*/ 8 h 410"/>
                      <a:gd name="T36" fmla="*/ 82 w 150"/>
                      <a:gd name="T37" fmla="*/ 9 h 410"/>
                      <a:gd name="T38" fmla="*/ 73 w 150"/>
                      <a:gd name="T39" fmla="*/ 9 h 410"/>
                      <a:gd name="T40" fmla="*/ 44 w 150"/>
                      <a:gd name="T41" fmla="*/ 11 h 410"/>
                      <a:gd name="T42" fmla="*/ 10 w 150"/>
                      <a:gd name="T43" fmla="*/ 13 h 410"/>
                      <a:gd name="T44" fmla="*/ 2 w 150"/>
                      <a:gd name="T45" fmla="*/ 13 h 410"/>
                      <a:gd name="T46" fmla="*/ 5 w 150"/>
                      <a:gd name="T47" fmla="*/ 1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grpSp>
            <p:sp>
              <p:nvSpPr>
                <p:cNvPr id="2295" name="Rectangle 286"/>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Kruti Dev 010" charset="0"/>
                  </a:endParaRPr>
                </a:p>
              </p:txBody>
            </p:sp>
          </p:grpSp>
          <p:grpSp>
            <p:nvGrpSpPr>
              <p:cNvPr id="2268" name="Group 287"/>
              <p:cNvGrpSpPr>
                <a:grpSpLocks/>
              </p:cNvGrpSpPr>
              <p:nvPr/>
            </p:nvGrpSpPr>
            <p:grpSpPr bwMode="auto">
              <a:xfrm>
                <a:off x="4781" y="879"/>
                <a:ext cx="247" cy="260"/>
                <a:chOff x="1609" y="1232"/>
                <a:chExt cx="247" cy="260"/>
              </a:xfrm>
            </p:grpSpPr>
            <p:grpSp>
              <p:nvGrpSpPr>
                <p:cNvPr id="2282" name="Group 288"/>
                <p:cNvGrpSpPr>
                  <a:grpSpLocks/>
                </p:cNvGrpSpPr>
                <p:nvPr/>
              </p:nvGrpSpPr>
              <p:grpSpPr bwMode="auto">
                <a:xfrm>
                  <a:off x="1620" y="1232"/>
                  <a:ext cx="236" cy="260"/>
                  <a:chOff x="1557" y="1007"/>
                  <a:chExt cx="2105" cy="1949"/>
                </a:xfrm>
              </p:grpSpPr>
              <p:grpSp>
                <p:nvGrpSpPr>
                  <p:cNvPr id="2290" name="Group 290"/>
                  <p:cNvGrpSpPr>
                    <a:grpSpLocks/>
                  </p:cNvGrpSpPr>
                  <p:nvPr/>
                </p:nvGrpSpPr>
                <p:grpSpPr bwMode="auto">
                  <a:xfrm>
                    <a:off x="1557" y="1209"/>
                    <a:ext cx="2105" cy="1421"/>
                    <a:chOff x="578" y="2316"/>
                    <a:chExt cx="2105" cy="1421"/>
                  </a:xfrm>
                </p:grpSpPr>
                <p:sp>
                  <p:nvSpPr>
                    <p:cNvPr id="2292" name="Freeform 291"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hi-in">
                        <a:latin typeface="Kruti Dev 010" charset="0"/>
                      </a:endParaRPr>
                    </a:p>
                  </p:txBody>
                </p:sp>
                <p:sp>
                  <p:nvSpPr>
                    <p:cNvPr id="2293" name="Freeform 292"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hi-in">
                        <a:latin typeface="Kruti Dev 010" charset="0"/>
                      </a:endParaRPr>
                    </a:p>
                  </p:txBody>
                </p:sp>
              </p:grpSp>
              <p:sp>
                <p:nvSpPr>
                  <p:cNvPr id="2285" name="Freeform 294"/>
                  <p:cNvSpPr>
                    <a:spLocks/>
                  </p:cNvSpPr>
                  <p:nvPr/>
                </p:nvSpPr>
                <p:spPr bwMode="auto">
                  <a:xfrm>
                    <a:off x="1616" y="2649"/>
                    <a:ext cx="88" cy="277"/>
                  </a:xfrm>
                  <a:custGeom>
                    <a:avLst/>
                    <a:gdLst>
                      <a:gd name="T0" fmla="*/ 172 w 85"/>
                      <a:gd name="T1" fmla="*/ 5 h 318"/>
                      <a:gd name="T2" fmla="*/ 150 w 85"/>
                      <a:gd name="T3" fmla="*/ 3 h 318"/>
                      <a:gd name="T4" fmla="*/ 113 w 85"/>
                      <a:gd name="T5" fmla="*/ 3 h 318"/>
                      <a:gd name="T6" fmla="*/ 129 w 85"/>
                      <a:gd name="T7" fmla="*/ 3 h 318"/>
                      <a:gd name="T8" fmla="*/ 150 w 85"/>
                      <a:gd name="T9" fmla="*/ 3 h 318"/>
                      <a:gd name="T10" fmla="*/ 89 w 85"/>
                      <a:gd name="T11" fmla="*/ 3 h 318"/>
                      <a:gd name="T12" fmla="*/ 89 w 85"/>
                      <a:gd name="T13" fmla="*/ 3 h 318"/>
                      <a:gd name="T14" fmla="*/ 113 w 85"/>
                      <a:gd name="T15" fmla="*/ 6 h 318"/>
                      <a:gd name="T16" fmla="*/ 67 w 85"/>
                      <a:gd name="T17" fmla="*/ 5 h 318"/>
                      <a:gd name="T18" fmla="*/ 89 w 85"/>
                      <a:gd name="T19" fmla="*/ 3 h 318"/>
                      <a:gd name="T20" fmla="*/ 113 w 85"/>
                      <a:gd name="T21" fmla="*/ 5 h 318"/>
                      <a:gd name="T22" fmla="*/ 89 w 85"/>
                      <a:gd name="T23" fmla="*/ 3 h 318"/>
                      <a:gd name="T24" fmla="*/ 113 w 85"/>
                      <a:gd name="T25" fmla="*/ 5 h 318"/>
                      <a:gd name="T26" fmla="*/ 89 w 85"/>
                      <a:gd name="T27" fmla="*/ 3 h 318"/>
                      <a:gd name="T28" fmla="*/ 113 w 85"/>
                      <a:gd name="T29" fmla="*/ 4 h 318"/>
                      <a:gd name="T30" fmla="*/ 129 w 85"/>
                      <a:gd name="T31" fmla="*/ 5 h 318"/>
                      <a:gd name="T32" fmla="*/ 172 w 85"/>
                      <a:gd name="T33" fmla="*/ 7 h 318"/>
                      <a:gd name="T34" fmla="*/ 189 w 85"/>
                      <a:gd name="T35" fmla="*/ 8 h 318"/>
                      <a:gd name="T36" fmla="*/ 172 w 85"/>
                      <a:gd name="T37" fmla="*/ 9 h 318"/>
                      <a:gd name="T38" fmla="*/ 150 w 85"/>
                      <a:gd name="T39" fmla="*/ 9 h 318"/>
                      <a:gd name="T40" fmla="*/ 129 w 85"/>
                      <a:gd name="T41" fmla="*/ 10 h 318"/>
                      <a:gd name="T42" fmla="*/ 89 w 85"/>
                      <a:gd name="T43" fmla="*/ 9 h 318"/>
                      <a:gd name="T44" fmla="*/ 67 w 85"/>
                      <a:gd name="T45" fmla="*/ 7 h 318"/>
                      <a:gd name="T46" fmla="*/ 51 w 85"/>
                      <a:gd name="T47" fmla="*/ 8 h 318"/>
                      <a:gd name="T48" fmla="*/ 5 w 85"/>
                      <a:gd name="T49" fmla="*/ 7 h 318"/>
                      <a:gd name="T50" fmla="*/ 89 w 85"/>
                      <a:gd name="T51" fmla="*/ 4 h 318"/>
                      <a:gd name="T52" fmla="*/ 150 w 85"/>
                      <a:gd name="T53" fmla="*/ 5 h 318"/>
                      <a:gd name="T54" fmla="*/ 172 w 85"/>
                      <a:gd name="T55" fmla="*/ 7 h 318"/>
                      <a:gd name="T56" fmla="*/ 150 w 85"/>
                      <a:gd name="T57" fmla="*/ 6 h 318"/>
                      <a:gd name="T58" fmla="*/ 150 w 85"/>
                      <a:gd name="T59" fmla="*/ 3 h 318"/>
                      <a:gd name="T60" fmla="*/ 113 w 85"/>
                      <a:gd name="T61" fmla="*/ 3 h 318"/>
                      <a:gd name="T62" fmla="*/ 51 w 85"/>
                      <a:gd name="T63" fmla="*/ 3 h 318"/>
                      <a:gd name="T64" fmla="*/ 89 w 85"/>
                      <a:gd name="T65" fmla="*/ 3 h 318"/>
                      <a:gd name="T66" fmla="*/ 129 w 85"/>
                      <a:gd name="T67" fmla="*/ 4 h 318"/>
                      <a:gd name="T68" fmla="*/ 172 w 85"/>
                      <a:gd name="T69" fmla="*/ 5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sp>
                <p:nvSpPr>
                  <p:cNvPr id="2286" name="Freeform 295"/>
                  <p:cNvSpPr>
                    <a:spLocks/>
                  </p:cNvSpPr>
                  <p:nvPr/>
                </p:nvSpPr>
                <p:spPr bwMode="auto">
                  <a:xfrm>
                    <a:off x="1635" y="2647"/>
                    <a:ext cx="109" cy="309"/>
                  </a:xfrm>
                  <a:custGeom>
                    <a:avLst/>
                    <a:gdLst>
                      <a:gd name="T0" fmla="*/ 1 w 105"/>
                      <a:gd name="T1" fmla="*/ 0 h 354"/>
                      <a:gd name="T2" fmla="*/ 236 w 105"/>
                      <a:gd name="T3" fmla="*/ 3 h 354"/>
                      <a:gd name="T4" fmla="*/ 185 w 105"/>
                      <a:gd name="T5" fmla="*/ 3 h 354"/>
                      <a:gd name="T6" fmla="*/ 213 w 105"/>
                      <a:gd name="T7" fmla="*/ 3 h 354"/>
                      <a:gd name="T8" fmla="*/ 213 w 105"/>
                      <a:gd name="T9" fmla="*/ 5 h 354"/>
                      <a:gd name="T10" fmla="*/ 247 w 105"/>
                      <a:gd name="T11" fmla="*/ 6 h 354"/>
                      <a:gd name="T12" fmla="*/ 247 w 105"/>
                      <a:gd name="T13" fmla="*/ 8 h 354"/>
                      <a:gd name="T14" fmla="*/ 213 w 105"/>
                      <a:gd name="T15" fmla="*/ 11 h 354"/>
                      <a:gd name="T16" fmla="*/ 175 w 105"/>
                      <a:gd name="T17" fmla="*/ 12 h 354"/>
                      <a:gd name="T18" fmla="*/ 39 w 105"/>
                      <a:gd name="T19" fmla="*/ 10 h 354"/>
                      <a:gd name="T20" fmla="*/ 12 w 105"/>
                      <a:gd name="T21" fmla="*/ 9 h 354"/>
                      <a:gd name="T22" fmla="*/ 39 w 105"/>
                      <a:gd name="T23" fmla="*/ 8 h 354"/>
                      <a:gd name="T24" fmla="*/ 9 w 105"/>
                      <a:gd name="T25" fmla="*/ 3 h 354"/>
                      <a:gd name="T26" fmla="*/ 5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sp>
                <p:nvSpPr>
                  <p:cNvPr id="2287" name="Freeform 296"/>
                  <p:cNvSpPr>
                    <a:spLocks/>
                  </p:cNvSpPr>
                  <p:nvPr/>
                </p:nvSpPr>
                <p:spPr bwMode="auto">
                  <a:xfrm>
                    <a:off x="3008" y="2583"/>
                    <a:ext cx="155" cy="328"/>
                  </a:xfrm>
                  <a:custGeom>
                    <a:avLst/>
                    <a:gdLst>
                      <a:gd name="T0" fmla="*/ 377 w 149"/>
                      <a:gd name="T1" fmla="*/ 3 h 376"/>
                      <a:gd name="T2" fmla="*/ 358 w 149"/>
                      <a:gd name="T3" fmla="*/ 3 h 376"/>
                      <a:gd name="T4" fmla="*/ 333 w 149"/>
                      <a:gd name="T5" fmla="*/ 4 h 376"/>
                      <a:gd name="T6" fmla="*/ 328 w 149"/>
                      <a:gd name="T7" fmla="*/ 4 h 376"/>
                      <a:gd name="T8" fmla="*/ 280 w 149"/>
                      <a:gd name="T9" fmla="*/ 8 h 376"/>
                      <a:gd name="T10" fmla="*/ 221 w 149"/>
                      <a:gd name="T11" fmla="*/ 10 h 376"/>
                      <a:gd name="T12" fmla="*/ 178 w 149"/>
                      <a:gd name="T13" fmla="*/ 12 h 376"/>
                      <a:gd name="T14" fmla="*/ 149 w 149"/>
                      <a:gd name="T15" fmla="*/ 12 h 376"/>
                      <a:gd name="T16" fmla="*/ 48 w 149"/>
                      <a:gd name="T17" fmla="*/ 12 h 376"/>
                      <a:gd name="T18" fmla="*/ 2 w 149"/>
                      <a:gd name="T19" fmla="*/ 11 h 376"/>
                      <a:gd name="T20" fmla="*/ 5 w 149"/>
                      <a:gd name="T21" fmla="*/ 10 h 376"/>
                      <a:gd name="T22" fmla="*/ 8 w 149"/>
                      <a:gd name="T23" fmla="*/ 8 h 376"/>
                      <a:gd name="T24" fmla="*/ 54 w 149"/>
                      <a:gd name="T25" fmla="*/ 7 h 376"/>
                      <a:gd name="T26" fmla="*/ 88 w 149"/>
                      <a:gd name="T27" fmla="*/ 3 h 376"/>
                      <a:gd name="T28" fmla="*/ 112 w 149"/>
                      <a:gd name="T29" fmla="*/ 3 h 376"/>
                      <a:gd name="T30" fmla="*/ 214 w 149"/>
                      <a:gd name="T31" fmla="*/ 3 h 376"/>
                      <a:gd name="T32" fmla="*/ 328 w 149"/>
                      <a:gd name="T33" fmla="*/ 3 h 376"/>
                      <a:gd name="T34" fmla="*/ 377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sp>
                <p:nvSpPr>
                  <p:cNvPr id="2288" name="Freeform 297"/>
                  <p:cNvSpPr>
                    <a:spLocks/>
                  </p:cNvSpPr>
                  <p:nvPr/>
                </p:nvSpPr>
                <p:spPr bwMode="auto">
                  <a:xfrm>
                    <a:off x="1714" y="1020"/>
                    <a:ext cx="99" cy="440"/>
                  </a:xfrm>
                  <a:custGeom>
                    <a:avLst/>
                    <a:gdLst>
                      <a:gd name="T0" fmla="*/ 54 w 96"/>
                      <a:gd name="T1" fmla="*/ 16 h 504"/>
                      <a:gd name="T2" fmla="*/ 130 w 96"/>
                      <a:gd name="T3" fmla="*/ 17 h 504"/>
                      <a:gd name="T4" fmla="*/ 155 w 96"/>
                      <a:gd name="T5" fmla="*/ 15 h 504"/>
                      <a:gd name="T6" fmla="*/ 155 w 96"/>
                      <a:gd name="T7" fmla="*/ 10 h 504"/>
                      <a:gd name="T8" fmla="*/ 191 w 96"/>
                      <a:gd name="T9" fmla="*/ 7 h 504"/>
                      <a:gd name="T10" fmla="*/ 206 w 96"/>
                      <a:gd name="T11" fmla="*/ 6 h 504"/>
                      <a:gd name="T12" fmla="*/ 191 w 96"/>
                      <a:gd name="T13" fmla="*/ 3 h 504"/>
                      <a:gd name="T14" fmla="*/ 166 w 96"/>
                      <a:gd name="T15" fmla="*/ 3 h 504"/>
                      <a:gd name="T16" fmla="*/ 60 w 96"/>
                      <a:gd name="T17" fmla="*/ 3 h 504"/>
                      <a:gd name="T18" fmla="*/ 54 w 96"/>
                      <a:gd name="T19" fmla="*/ 3 h 504"/>
                      <a:gd name="T20" fmla="*/ 66 w 96"/>
                      <a:gd name="T21" fmla="*/ 12 h 504"/>
                      <a:gd name="T22" fmla="*/ 83 w 96"/>
                      <a:gd name="T23" fmla="*/ 14 h 504"/>
                      <a:gd name="T24" fmla="*/ 50 w 96"/>
                      <a:gd name="T25" fmla="*/ 16 h 504"/>
                      <a:gd name="T26" fmla="*/ 54 w 96"/>
                      <a:gd name="T27" fmla="*/ 1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sp>
                <p:nvSpPr>
                  <p:cNvPr id="2289" name="Freeform 298"/>
                  <p:cNvSpPr>
                    <a:spLocks/>
                  </p:cNvSpPr>
                  <p:nvPr/>
                </p:nvSpPr>
                <p:spPr bwMode="auto">
                  <a:xfrm>
                    <a:off x="3431" y="1007"/>
                    <a:ext cx="156" cy="358"/>
                  </a:xfrm>
                  <a:custGeom>
                    <a:avLst/>
                    <a:gdLst>
                      <a:gd name="T0" fmla="*/ 5 w 150"/>
                      <a:gd name="T1" fmla="*/ 13 h 410"/>
                      <a:gd name="T2" fmla="*/ 108 w 150"/>
                      <a:gd name="T3" fmla="*/ 14 h 410"/>
                      <a:gd name="T4" fmla="*/ 213 w 150"/>
                      <a:gd name="T5" fmla="*/ 13 h 410"/>
                      <a:gd name="T6" fmla="*/ 250 w 150"/>
                      <a:gd name="T7" fmla="*/ 12 h 410"/>
                      <a:gd name="T8" fmla="*/ 306 w 150"/>
                      <a:gd name="T9" fmla="*/ 9 h 410"/>
                      <a:gd name="T10" fmla="*/ 342 w 150"/>
                      <a:gd name="T11" fmla="*/ 8 h 410"/>
                      <a:gd name="T12" fmla="*/ 361 w 150"/>
                      <a:gd name="T13" fmla="*/ 7 h 410"/>
                      <a:gd name="T14" fmla="*/ 370 w 150"/>
                      <a:gd name="T15" fmla="*/ 3 h 410"/>
                      <a:gd name="T16" fmla="*/ 385 w 150"/>
                      <a:gd name="T17" fmla="*/ 3 h 410"/>
                      <a:gd name="T18" fmla="*/ 389 w 150"/>
                      <a:gd name="T19" fmla="*/ 3 h 410"/>
                      <a:gd name="T20" fmla="*/ 346 w 150"/>
                      <a:gd name="T21" fmla="*/ 0 h 410"/>
                      <a:gd name="T22" fmla="*/ 250 w 150"/>
                      <a:gd name="T23" fmla="*/ 3 h 410"/>
                      <a:gd name="T24" fmla="*/ 205 w 150"/>
                      <a:gd name="T25" fmla="*/ 3 h 410"/>
                      <a:gd name="T26" fmla="*/ 177 w 150"/>
                      <a:gd name="T27" fmla="*/ 4 h 410"/>
                      <a:gd name="T28" fmla="*/ 153 w 150"/>
                      <a:gd name="T29" fmla="*/ 5 h 410"/>
                      <a:gd name="T30" fmla="*/ 112 w 150"/>
                      <a:gd name="T31" fmla="*/ 8 h 410"/>
                      <a:gd name="T32" fmla="*/ 108 w 150"/>
                      <a:gd name="T33" fmla="*/ 8 h 410"/>
                      <a:gd name="T34" fmla="*/ 88 w 150"/>
                      <a:gd name="T35" fmla="*/ 8 h 410"/>
                      <a:gd name="T36" fmla="*/ 82 w 150"/>
                      <a:gd name="T37" fmla="*/ 9 h 410"/>
                      <a:gd name="T38" fmla="*/ 73 w 150"/>
                      <a:gd name="T39" fmla="*/ 9 h 410"/>
                      <a:gd name="T40" fmla="*/ 44 w 150"/>
                      <a:gd name="T41" fmla="*/ 11 h 410"/>
                      <a:gd name="T42" fmla="*/ 10 w 150"/>
                      <a:gd name="T43" fmla="*/ 13 h 410"/>
                      <a:gd name="T44" fmla="*/ 2 w 150"/>
                      <a:gd name="T45" fmla="*/ 13 h 410"/>
                      <a:gd name="T46" fmla="*/ 5 w 150"/>
                      <a:gd name="T47" fmla="*/ 1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grpSp>
            <p:sp>
              <p:nvSpPr>
                <p:cNvPr id="2283" name="Rectangle 299"/>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Kruti Dev 010" charset="0"/>
                  </a:endParaRPr>
                </a:p>
              </p:txBody>
            </p:sp>
          </p:grpSp>
          <p:grpSp>
            <p:nvGrpSpPr>
              <p:cNvPr id="2269" name="Group 300"/>
              <p:cNvGrpSpPr>
                <a:grpSpLocks/>
              </p:cNvGrpSpPr>
              <p:nvPr/>
            </p:nvGrpSpPr>
            <p:grpSpPr bwMode="auto">
              <a:xfrm>
                <a:off x="4781" y="1391"/>
                <a:ext cx="247" cy="260"/>
                <a:chOff x="1609" y="1232"/>
                <a:chExt cx="247" cy="260"/>
              </a:xfrm>
            </p:grpSpPr>
            <p:grpSp>
              <p:nvGrpSpPr>
                <p:cNvPr id="2270" name="Group 301"/>
                <p:cNvGrpSpPr>
                  <a:grpSpLocks/>
                </p:cNvGrpSpPr>
                <p:nvPr/>
              </p:nvGrpSpPr>
              <p:grpSpPr bwMode="auto">
                <a:xfrm>
                  <a:off x="1620" y="1232"/>
                  <a:ext cx="236" cy="260"/>
                  <a:chOff x="1557" y="1007"/>
                  <a:chExt cx="2105" cy="1949"/>
                </a:xfrm>
              </p:grpSpPr>
              <p:grpSp>
                <p:nvGrpSpPr>
                  <p:cNvPr id="2278" name="Group 303"/>
                  <p:cNvGrpSpPr>
                    <a:grpSpLocks/>
                  </p:cNvGrpSpPr>
                  <p:nvPr/>
                </p:nvGrpSpPr>
                <p:grpSpPr bwMode="auto">
                  <a:xfrm>
                    <a:off x="1557" y="1209"/>
                    <a:ext cx="2105" cy="1421"/>
                    <a:chOff x="578" y="2316"/>
                    <a:chExt cx="2105" cy="1421"/>
                  </a:xfrm>
                </p:grpSpPr>
                <p:sp>
                  <p:nvSpPr>
                    <p:cNvPr id="2280" name="Freeform 304"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hi-in">
                        <a:latin typeface="Kruti Dev 010" charset="0"/>
                      </a:endParaRPr>
                    </a:p>
                  </p:txBody>
                </p:sp>
                <p:sp>
                  <p:nvSpPr>
                    <p:cNvPr id="2281" name="Freeform 305"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hi-in">
                        <a:latin typeface="Kruti Dev 010" charset="0"/>
                      </a:endParaRPr>
                    </a:p>
                  </p:txBody>
                </p:sp>
              </p:grpSp>
              <p:sp>
                <p:nvSpPr>
                  <p:cNvPr id="2273" name="Freeform 307"/>
                  <p:cNvSpPr>
                    <a:spLocks/>
                  </p:cNvSpPr>
                  <p:nvPr/>
                </p:nvSpPr>
                <p:spPr bwMode="auto">
                  <a:xfrm>
                    <a:off x="1616" y="2649"/>
                    <a:ext cx="88" cy="277"/>
                  </a:xfrm>
                  <a:custGeom>
                    <a:avLst/>
                    <a:gdLst>
                      <a:gd name="T0" fmla="*/ 172 w 85"/>
                      <a:gd name="T1" fmla="*/ 5 h 318"/>
                      <a:gd name="T2" fmla="*/ 150 w 85"/>
                      <a:gd name="T3" fmla="*/ 3 h 318"/>
                      <a:gd name="T4" fmla="*/ 113 w 85"/>
                      <a:gd name="T5" fmla="*/ 3 h 318"/>
                      <a:gd name="T6" fmla="*/ 129 w 85"/>
                      <a:gd name="T7" fmla="*/ 3 h 318"/>
                      <a:gd name="T8" fmla="*/ 150 w 85"/>
                      <a:gd name="T9" fmla="*/ 3 h 318"/>
                      <a:gd name="T10" fmla="*/ 89 w 85"/>
                      <a:gd name="T11" fmla="*/ 3 h 318"/>
                      <a:gd name="T12" fmla="*/ 89 w 85"/>
                      <a:gd name="T13" fmla="*/ 3 h 318"/>
                      <a:gd name="T14" fmla="*/ 113 w 85"/>
                      <a:gd name="T15" fmla="*/ 6 h 318"/>
                      <a:gd name="T16" fmla="*/ 67 w 85"/>
                      <a:gd name="T17" fmla="*/ 5 h 318"/>
                      <a:gd name="T18" fmla="*/ 89 w 85"/>
                      <a:gd name="T19" fmla="*/ 3 h 318"/>
                      <a:gd name="T20" fmla="*/ 113 w 85"/>
                      <a:gd name="T21" fmla="*/ 5 h 318"/>
                      <a:gd name="T22" fmla="*/ 89 w 85"/>
                      <a:gd name="T23" fmla="*/ 3 h 318"/>
                      <a:gd name="T24" fmla="*/ 113 w 85"/>
                      <a:gd name="T25" fmla="*/ 5 h 318"/>
                      <a:gd name="T26" fmla="*/ 89 w 85"/>
                      <a:gd name="T27" fmla="*/ 3 h 318"/>
                      <a:gd name="T28" fmla="*/ 113 w 85"/>
                      <a:gd name="T29" fmla="*/ 4 h 318"/>
                      <a:gd name="T30" fmla="*/ 129 w 85"/>
                      <a:gd name="T31" fmla="*/ 5 h 318"/>
                      <a:gd name="T32" fmla="*/ 172 w 85"/>
                      <a:gd name="T33" fmla="*/ 7 h 318"/>
                      <a:gd name="T34" fmla="*/ 189 w 85"/>
                      <a:gd name="T35" fmla="*/ 8 h 318"/>
                      <a:gd name="T36" fmla="*/ 172 w 85"/>
                      <a:gd name="T37" fmla="*/ 9 h 318"/>
                      <a:gd name="T38" fmla="*/ 150 w 85"/>
                      <a:gd name="T39" fmla="*/ 9 h 318"/>
                      <a:gd name="T40" fmla="*/ 129 w 85"/>
                      <a:gd name="T41" fmla="*/ 10 h 318"/>
                      <a:gd name="T42" fmla="*/ 89 w 85"/>
                      <a:gd name="T43" fmla="*/ 9 h 318"/>
                      <a:gd name="T44" fmla="*/ 67 w 85"/>
                      <a:gd name="T45" fmla="*/ 7 h 318"/>
                      <a:gd name="T46" fmla="*/ 51 w 85"/>
                      <a:gd name="T47" fmla="*/ 8 h 318"/>
                      <a:gd name="T48" fmla="*/ 5 w 85"/>
                      <a:gd name="T49" fmla="*/ 7 h 318"/>
                      <a:gd name="T50" fmla="*/ 89 w 85"/>
                      <a:gd name="T51" fmla="*/ 4 h 318"/>
                      <a:gd name="T52" fmla="*/ 150 w 85"/>
                      <a:gd name="T53" fmla="*/ 5 h 318"/>
                      <a:gd name="T54" fmla="*/ 172 w 85"/>
                      <a:gd name="T55" fmla="*/ 7 h 318"/>
                      <a:gd name="T56" fmla="*/ 150 w 85"/>
                      <a:gd name="T57" fmla="*/ 6 h 318"/>
                      <a:gd name="T58" fmla="*/ 150 w 85"/>
                      <a:gd name="T59" fmla="*/ 3 h 318"/>
                      <a:gd name="T60" fmla="*/ 113 w 85"/>
                      <a:gd name="T61" fmla="*/ 3 h 318"/>
                      <a:gd name="T62" fmla="*/ 51 w 85"/>
                      <a:gd name="T63" fmla="*/ 3 h 318"/>
                      <a:gd name="T64" fmla="*/ 89 w 85"/>
                      <a:gd name="T65" fmla="*/ 3 h 318"/>
                      <a:gd name="T66" fmla="*/ 129 w 85"/>
                      <a:gd name="T67" fmla="*/ 4 h 318"/>
                      <a:gd name="T68" fmla="*/ 172 w 85"/>
                      <a:gd name="T69" fmla="*/ 5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sp>
                <p:nvSpPr>
                  <p:cNvPr id="2274" name="Freeform 308"/>
                  <p:cNvSpPr>
                    <a:spLocks/>
                  </p:cNvSpPr>
                  <p:nvPr/>
                </p:nvSpPr>
                <p:spPr bwMode="auto">
                  <a:xfrm>
                    <a:off x="1635" y="2647"/>
                    <a:ext cx="109" cy="309"/>
                  </a:xfrm>
                  <a:custGeom>
                    <a:avLst/>
                    <a:gdLst>
                      <a:gd name="T0" fmla="*/ 1 w 105"/>
                      <a:gd name="T1" fmla="*/ 0 h 354"/>
                      <a:gd name="T2" fmla="*/ 236 w 105"/>
                      <a:gd name="T3" fmla="*/ 3 h 354"/>
                      <a:gd name="T4" fmla="*/ 185 w 105"/>
                      <a:gd name="T5" fmla="*/ 3 h 354"/>
                      <a:gd name="T6" fmla="*/ 213 w 105"/>
                      <a:gd name="T7" fmla="*/ 3 h 354"/>
                      <a:gd name="T8" fmla="*/ 213 w 105"/>
                      <a:gd name="T9" fmla="*/ 5 h 354"/>
                      <a:gd name="T10" fmla="*/ 247 w 105"/>
                      <a:gd name="T11" fmla="*/ 6 h 354"/>
                      <a:gd name="T12" fmla="*/ 247 w 105"/>
                      <a:gd name="T13" fmla="*/ 8 h 354"/>
                      <a:gd name="T14" fmla="*/ 213 w 105"/>
                      <a:gd name="T15" fmla="*/ 11 h 354"/>
                      <a:gd name="T16" fmla="*/ 175 w 105"/>
                      <a:gd name="T17" fmla="*/ 12 h 354"/>
                      <a:gd name="T18" fmla="*/ 39 w 105"/>
                      <a:gd name="T19" fmla="*/ 10 h 354"/>
                      <a:gd name="T20" fmla="*/ 12 w 105"/>
                      <a:gd name="T21" fmla="*/ 9 h 354"/>
                      <a:gd name="T22" fmla="*/ 39 w 105"/>
                      <a:gd name="T23" fmla="*/ 8 h 354"/>
                      <a:gd name="T24" fmla="*/ 9 w 105"/>
                      <a:gd name="T25" fmla="*/ 3 h 354"/>
                      <a:gd name="T26" fmla="*/ 5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sp>
                <p:nvSpPr>
                  <p:cNvPr id="2275" name="Freeform 309"/>
                  <p:cNvSpPr>
                    <a:spLocks/>
                  </p:cNvSpPr>
                  <p:nvPr/>
                </p:nvSpPr>
                <p:spPr bwMode="auto">
                  <a:xfrm>
                    <a:off x="3008" y="2583"/>
                    <a:ext cx="155" cy="328"/>
                  </a:xfrm>
                  <a:custGeom>
                    <a:avLst/>
                    <a:gdLst>
                      <a:gd name="T0" fmla="*/ 377 w 149"/>
                      <a:gd name="T1" fmla="*/ 3 h 376"/>
                      <a:gd name="T2" fmla="*/ 358 w 149"/>
                      <a:gd name="T3" fmla="*/ 3 h 376"/>
                      <a:gd name="T4" fmla="*/ 333 w 149"/>
                      <a:gd name="T5" fmla="*/ 4 h 376"/>
                      <a:gd name="T6" fmla="*/ 328 w 149"/>
                      <a:gd name="T7" fmla="*/ 4 h 376"/>
                      <a:gd name="T8" fmla="*/ 280 w 149"/>
                      <a:gd name="T9" fmla="*/ 8 h 376"/>
                      <a:gd name="T10" fmla="*/ 221 w 149"/>
                      <a:gd name="T11" fmla="*/ 10 h 376"/>
                      <a:gd name="T12" fmla="*/ 178 w 149"/>
                      <a:gd name="T13" fmla="*/ 12 h 376"/>
                      <a:gd name="T14" fmla="*/ 149 w 149"/>
                      <a:gd name="T15" fmla="*/ 12 h 376"/>
                      <a:gd name="T16" fmla="*/ 48 w 149"/>
                      <a:gd name="T17" fmla="*/ 12 h 376"/>
                      <a:gd name="T18" fmla="*/ 2 w 149"/>
                      <a:gd name="T19" fmla="*/ 11 h 376"/>
                      <a:gd name="T20" fmla="*/ 5 w 149"/>
                      <a:gd name="T21" fmla="*/ 10 h 376"/>
                      <a:gd name="T22" fmla="*/ 8 w 149"/>
                      <a:gd name="T23" fmla="*/ 8 h 376"/>
                      <a:gd name="T24" fmla="*/ 54 w 149"/>
                      <a:gd name="T25" fmla="*/ 7 h 376"/>
                      <a:gd name="T26" fmla="*/ 88 w 149"/>
                      <a:gd name="T27" fmla="*/ 3 h 376"/>
                      <a:gd name="T28" fmla="*/ 112 w 149"/>
                      <a:gd name="T29" fmla="*/ 3 h 376"/>
                      <a:gd name="T30" fmla="*/ 214 w 149"/>
                      <a:gd name="T31" fmla="*/ 3 h 376"/>
                      <a:gd name="T32" fmla="*/ 328 w 149"/>
                      <a:gd name="T33" fmla="*/ 3 h 376"/>
                      <a:gd name="T34" fmla="*/ 377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sp>
                <p:nvSpPr>
                  <p:cNvPr id="2276" name="Freeform 310"/>
                  <p:cNvSpPr>
                    <a:spLocks/>
                  </p:cNvSpPr>
                  <p:nvPr/>
                </p:nvSpPr>
                <p:spPr bwMode="auto">
                  <a:xfrm>
                    <a:off x="1714" y="1020"/>
                    <a:ext cx="99" cy="440"/>
                  </a:xfrm>
                  <a:custGeom>
                    <a:avLst/>
                    <a:gdLst>
                      <a:gd name="T0" fmla="*/ 54 w 96"/>
                      <a:gd name="T1" fmla="*/ 16 h 504"/>
                      <a:gd name="T2" fmla="*/ 130 w 96"/>
                      <a:gd name="T3" fmla="*/ 17 h 504"/>
                      <a:gd name="T4" fmla="*/ 155 w 96"/>
                      <a:gd name="T5" fmla="*/ 15 h 504"/>
                      <a:gd name="T6" fmla="*/ 155 w 96"/>
                      <a:gd name="T7" fmla="*/ 10 h 504"/>
                      <a:gd name="T8" fmla="*/ 191 w 96"/>
                      <a:gd name="T9" fmla="*/ 7 h 504"/>
                      <a:gd name="T10" fmla="*/ 206 w 96"/>
                      <a:gd name="T11" fmla="*/ 6 h 504"/>
                      <a:gd name="T12" fmla="*/ 191 w 96"/>
                      <a:gd name="T13" fmla="*/ 3 h 504"/>
                      <a:gd name="T14" fmla="*/ 166 w 96"/>
                      <a:gd name="T15" fmla="*/ 3 h 504"/>
                      <a:gd name="T16" fmla="*/ 60 w 96"/>
                      <a:gd name="T17" fmla="*/ 3 h 504"/>
                      <a:gd name="T18" fmla="*/ 54 w 96"/>
                      <a:gd name="T19" fmla="*/ 3 h 504"/>
                      <a:gd name="T20" fmla="*/ 66 w 96"/>
                      <a:gd name="T21" fmla="*/ 12 h 504"/>
                      <a:gd name="T22" fmla="*/ 83 w 96"/>
                      <a:gd name="T23" fmla="*/ 14 h 504"/>
                      <a:gd name="T24" fmla="*/ 50 w 96"/>
                      <a:gd name="T25" fmla="*/ 16 h 504"/>
                      <a:gd name="T26" fmla="*/ 54 w 96"/>
                      <a:gd name="T27" fmla="*/ 1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sp>
                <p:nvSpPr>
                  <p:cNvPr id="2277" name="Freeform 311"/>
                  <p:cNvSpPr>
                    <a:spLocks/>
                  </p:cNvSpPr>
                  <p:nvPr/>
                </p:nvSpPr>
                <p:spPr bwMode="auto">
                  <a:xfrm>
                    <a:off x="3431" y="1007"/>
                    <a:ext cx="156" cy="358"/>
                  </a:xfrm>
                  <a:custGeom>
                    <a:avLst/>
                    <a:gdLst>
                      <a:gd name="T0" fmla="*/ 5 w 150"/>
                      <a:gd name="T1" fmla="*/ 13 h 410"/>
                      <a:gd name="T2" fmla="*/ 108 w 150"/>
                      <a:gd name="T3" fmla="*/ 14 h 410"/>
                      <a:gd name="T4" fmla="*/ 213 w 150"/>
                      <a:gd name="T5" fmla="*/ 13 h 410"/>
                      <a:gd name="T6" fmla="*/ 250 w 150"/>
                      <a:gd name="T7" fmla="*/ 12 h 410"/>
                      <a:gd name="T8" fmla="*/ 306 w 150"/>
                      <a:gd name="T9" fmla="*/ 9 h 410"/>
                      <a:gd name="T10" fmla="*/ 342 w 150"/>
                      <a:gd name="T11" fmla="*/ 8 h 410"/>
                      <a:gd name="T12" fmla="*/ 361 w 150"/>
                      <a:gd name="T13" fmla="*/ 7 h 410"/>
                      <a:gd name="T14" fmla="*/ 370 w 150"/>
                      <a:gd name="T15" fmla="*/ 3 h 410"/>
                      <a:gd name="T16" fmla="*/ 385 w 150"/>
                      <a:gd name="T17" fmla="*/ 3 h 410"/>
                      <a:gd name="T18" fmla="*/ 389 w 150"/>
                      <a:gd name="T19" fmla="*/ 3 h 410"/>
                      <a:gd name="T20" fmla="*/ 346 w 150"/>
                      <a:gd name="T21" fmla="*/ 0 h 410"/>
                      <a:gd name="T22" fmla="*/ 250 w 150"/>
                      <a:gd name="T23" fmla="*/ 3 h 410"/>
                      <a:gd name="T24" fmla="*/ 205 w 150"/>
                      <a:gd name="T25" fmla="*/ 3 h 410"/>
                      <a:gd name="T26" fmla="*/ 177 w 150"/>
                      <a:gd name="T27" fmla="*/ 4 h 410"/>
                      <a:gd name="T28" fmla="*/ 153 w 150"/>
                      <a:gd name="T29" fmla="*/ 5 h 410"/>
                      <a:gd name="T30" fmla="*/ 112 w 150"/>
                      <a:gd name="T31" fmla="*/ 8 h 410"/>
                      <a:gd name="T32" fmla="*/ 108 w 150"/>
                      <a:gd name="T33" fmla="*/ 8 h 410"/>
                      <a:gd name="T34" fmla="*/ 88 w 150"/>
                      <a:gd name="T35" fmla="*/ 8 h 410"/>
                      <a:gd name="T36" fmla="*/ 82 w 150"/>
                      <a:gd name="T37" fmla="*/ 9 h 410"/>
                      <a:gd name="T38" fmla="*/ 73 w 150"/>
                      <a:gd name="T39" fmla="*/ 9 h 410"/>
                      <a:gd name="T40" fmla="*/ 44 w 150"/>
                      <a:gd name="T41" fmla="*/ 11 h 410"/>
                      <a:gd name="T42" fmla="*/ 10 w 150"/>
                      <a:gd name="T43" fmla="*/ 13 h 410"/>
                      <a:gd name="T44" fmla="*/ 2 w 150"/>
                      <a:gd name="T45" fmla="*/ 13 h 410"/>
                      <a:gd name="T46" fmla="*/ 5 w 150"/>
                      <a:gd name="T47" fmla="*/ 1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grpSp>
            <p:sp>
              <p:nvSpPr>
                <p:cNvPr id="2271" name="Rectangle 312"/>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Kruti Dev 010" charset="0"/>
                  </a:endParaRPr>
                </a:p>
              </p:txBody>
            </p:sp>
          </p:grpSp>
        </p:grpSp>
        <p:sp>
          <p:nvSpPr>
            <p:cNvPr id="460031" name="Text Box 255"/>
            <p:cNvSpPr txBox="1">
              <a:spLocks noChangeArrowheads="1"/>
            </p:cNvSpPr>
            <p:nvPr/>
          </p:nvSpPr>
          <p:spPr bwMode="auto">
            <a:xfrm>
              <a:off x="5064055" y="2296990"/>
              <a:ext cx="647691" cy="36993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1800" i="1" dirty="0" smtClean="0">
                  <a:solidFill>
                    <a:schemeClr val="tx1"/>
                  </a:solidFill>
                  <a:latin typeface="Kruti Dev 010" pitchFamily="2" charset="0"/>
                </a:rPr>
                <a:t>,lh</a:t>
              </a:r>
              <a:endParaRPr lang="en-US" sz="1800" i="1" dirty="0" smtClean="0">
                <a:latin typeface="Kruti Dev 010" pitchFamily="2" charset="0"/>
              </a:endParaRPr>
            </a:p>
          </p:txBody>
        </p:sp>
        <p:sp>
          <p:nvSpPr>
            <p:cNvPr id="460032" name="Text Box 256"/>
            <p:cNvSpPr txBox="1">
              <a:spLocks noChangeArrowheads="1"/>
            </p:cNvSpPr>
            <p:nvPr/>
          </p:nvSpPr>
          <p:spPr bwMode="auto">
            <a:xfrm>
              <a:off x="5064055" y="5340606"/>
              <a:ext cx="673091" cy="369934"/>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1800" i="1" dirty="0" smtClean="0">
                  <a:solidFill>
                    <a:schemeClr val="tx1"/>
                  </a:solidFill>
                  <a:latin typeface="Kruti Dev 010" pitchFamily="2" charset="0"/>
                </a:rPr>
                <a:t>,ylh</a:t>
              </a:r>
            </a:p>
          </p:txBody>
        </p:sp>
        <p:sp>
          <p:nvSpPr>
            <p:cNvPr id="460033" name="Text Box 257"/>
            <p:cNvSpPr txBox="1">
              <a:spLocks noChangeArrowheads="1"/>
            </p:cNvSpPr>
            <p:nvPr/>
          </p:nvSpPr>
          <p:spPr bwMode="auto">
            <a:xfrm>
              <a:off x="7423047" y="1426931"/>
              <a:ext cx="673091" cy="36993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1800" i="1" dirty="0" smtClean="0">
                  <a:solidFill>
                    <a:schemeClr val="tx1"/>
                  </a:solidFill>
                  <a:latin typeface="Kruti Dev 010" pitchFamily="2" charset="0"/>
                </a:rPr>
                <a:t>Mhlh</a:t>
              </a:r>
            </a:p>
          </p:txBody>
        </p:sp>
        <p:sp>
          <p:nvSpPr>
            <p:cNvPr id="460034" name="Text Box 258"/>
            <p:cNvSpPr txBox="1">
              <a:spLocks noChangeArrowheads="1"/>
            </p:cNvSpPr>
            <p:nvPr/>
          </p:nvSpPr>
          <p:spPr bwMode="auto">
            <a:xfrm>
              <a:off x="7426222" y="2258885"/>
              <a:ext cx="673091" cy="36993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1800" i="1" dirty="0" smtClean="0">
                  <a:solidFill>
                    <a:schemeClr val="tx1"/>
                  </a:solidFill>
                  <a:latin typeface="Kruti Dev 010" pitchFamily="2" charset="0"/>
                </a:rPr>
                <a:t>,ulh</a:t>
              </a:r>
            </a:p>
          </p:txBody>
        </p:sp>
        <p:sp>
          <p:nvSpPr>
            <p:cNvPr id="2154" name="Rectangle 313"/>
            <p:cNvSpPr>
              <a:spLocks noChangeArrowheads="1"/>
            </p:cNvSpPr>
            <p:nvPr/>
          </p:nvSpPr>
          <p:spPr bwMode="auto">
            <a:xfrm>
              <a:off x="8580438" y="6470650"/>
              <a:ext cx="272832" cy="338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r>
                <a:rPr lang="en-US">
                  <a:solidFill>
                    <a:schemeClr val="tx1"/>
                  </a:solidFill>
                  <a:latin typeface="Kruti Dev 010" charset="0"/>
                </a:rPr>
                <a:t>2</a:t>
              </a:r>
            </a:p>
          </p:txBody>
        </p:sp>
        <p:sp>
          <p:nvSpPr>
            <p:cNvPr id="460091" name="AutoShape 315"/>
            <p:cNvSpPr>
              <a:spLocks noChangeArrowheads="1"/>
            </p:cNvSpPr>
            <p:nvPr/>
          </p:nvSpPr>
          <p:spPr bwMode="auto">
            <a:xfrm>
              <a:off x="5805407" y="4246683"/>
              <a:ext cx="2238344" cy="797024"/>
            </a:xfrm>
            <a:prstGeom prst="roundRect">
              <a:avLst>
                <a:gd name="adj" fmla="val 16667"/>
              </a:avLst>
            </a:prstGeom>
            <a:noFill/>
            <a:ln w="76200">
              <a:solidFill>
                <a:srgbClr val="FF0000"/>
              </a:solidFill>
              <a:round/>
              <a:headEnd/>
              <a:tailEnd/>
            </a:ln>
            <a:effectLst>
              <a:outerShdw blurRad="63500" dist="81320" dir="2319588"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309" name="Rectangle 140"/>
            <p:cNvSpPr>
              <a:spLocks noChangeArrowheads="1"/>
            </p:cNvSpPr>
            <p:nvPr/>
          </p:nvSpPr>
          <p:spPr bwMode="auto">
            <a:xfrm>
              <a:off x="445202" y="2355850"/>
              <a:ext cx="3764188" cy="10131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6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lh </a:t>
              </a:r>
              <a:r>
                <a:rPr lang="x-none" sz="6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angal"/>
                </a:rPr>
                <a:t>‰</a:t>
              </a:r>
              <a:r>
                <a:rPr lang="en-US" sz="6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angal"/>
                </a:rPr>
                <a:t> </a:t>
              </a:r>
              <a:r>
                <a:rPr lang="en-US" sz="6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,l ts </a:t>
              </a:r>
            </a:p>
          </p:txBody>
        </p:sp>
        <p:sp>
          <p:nvSpPr>
            <p:cNvPr id="311" name="Text Box 153"/>
            <p:cNvSpPr txBox="1">
              <a:spLocks noChangeArrowheads="1"/>
            </p:cNvSpPr>
            <p:nvPr/>
          </p:nvSpPr>
          <p:spPr bwMode="auto">
            <a:xfrm rot="-5388536">
              <a:off x="2777951" y="3872021"/>
              <a:ext cx="1967157" cy="519106"/>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800">
                  <a:solidFill>
                    <a:srgbClr val="EEFF4B"/>
                  </a:solidFill>
                  <a:latin typeface="Kruti Dev 010" charset="0"/>
                </a:rPr>
                <a:t>† yksx</a:t>
              </a:r>
            </a:p>
          </p:txBody>
        </p:sp>
        <p:sp>
          <p:nvSpPr>
            <p:cNvPr id="312" name="Text Box 156"/>
            <p:cNvSpPr txBox="1">
              <a:spLocks noChangeArrowheads="1"/>
            </p:cNvSpPr>
            <p:nvPr/>
          </p:nvSpPr>
          <p:spPr bwMode="auto">
            <a:xfrm rot="-5400000">
              <a:off x="3460668" y="945895"/>
              <a:ext cx="500124" cy="52228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r>
                <a:rPr lang="en-US" sz="2800" dirty="0">
                  <a:solidFill>
                    <a:srgbClr val="EEFF4B"/>
                  </a:solidFill>
                  <a:latin typeface="Kruti Dev 010" pitchFamily="2" charset="0"/>
                  <a:ea typeface="+mn-ea"/>
                  <a:cs typeface="+mn-cs"/>
                </a:rPr>
                <a:t>lh</a:t>
              </a:r>
            </a:p>
          </p:txBody>
        </p:sp>
        <p:sp>
          <p:nvSpPr>
            <p:cNvPr id="2159" name="Rectangle 36"/>
            <p:cNvSpPr>
              <a:spLocks noChangeArrowheads="1"/>
            </p:cNvSpPr>
            <p:nvPr/>
          </p:nvSpPr>
          <p:spPr bwMode="auto">
            <a:xfrm>
              <a:off x="4270375" y="958850"/>
              <a:ext cx="820736" cy="274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1 lqlekpkj</a:t>
              </a:r>
            </a:p>
          </p:txBody>
        </p:sp>
        <p:sp>
          <p:nvSpPr>
            <p:cNvPr id="2160" name="Rectangle 37"/>
            <p:cNvSpPr>
              <a:spLocks noChangeArrowheads="1"/>
            </p:cNvSpPr>
            <p:nvPr/>
          </p:nvSpPr>
          <p:spPr bwMode="auto">
            <a:xfrm>
              <a:off x="4278313" y="1117600"/>
              <a:ext cx="670054" cy="274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1 ifjokj</a:t>
              </a:r>
            </a:p>
          </p:txBody>
        </p:sp>
        <p:sp>
          <p:nvSpPr>
            <p:cNvPr id="2161" name="Rectangle 41"/>
            <p:cNvSpPr>
              <a:spLocks noChangeArrowheads="1"/>
            </p:cNvSpPr>
            <p:nvPr/>
          </p:nvSpPr>
          <p:spPr bwMode="auto">
            <a:xfrm>
              <a:off x="4181475" y="520700"/>
              <a:ext cx="493724" cy="3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l`f"V</a:t>
              </a:r>
            </a:p>
          </p:txBody>
        </p:sp>
        <p:sp>
          <p:nvSpPr>
            <p:cNvPr id="2162" name="Rectangle 42"/>
            <p:cNvSpPr>
              <a:spLocks noChangeArrowheads="1"/>
            </p:cNvSpPr>
            <p:nvPr/>
          </p:nvSpPr>
          <p:spPr bwMode="auto">
            <a:xfrm>
              <a:off x="4130675" y="682625"/>
              <a:ext cx="969816" cy="274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1 iq:"k o L=h</a:t>
              </a:r>
            </a:p>
          </p:txBody>
        </p:sp>
        <p:grpSp>
          <p:nvGrpSpPr>
            <p:cNvPr id="2163" name="Group 2"/>
            <p:cNvGrpSpPr>
              <a:grpSpLocks/>
            </p:cNvGrpSpPr>
            <p:nvPr/>
          </p:nvGrpSpPr>
          <p:grpSpPr bwMode="auto">
            <a:xfrm>
              <a:off x="4130677" y="520700"/>
              <a:ext cx="1089026" cy="5788025"/>
              <a:chOff x="2602" y="328"/>
              <a:chExt cx="686" cy="3646"/>
            </a:xfrm>
          </p:grpSpPr>
          <p:sp>
            <p:nvSpPr>
              <p:cNvPr id="2190" name="Freeform 3"/>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2191" name="AutoShape 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192" name="Rectangle 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193" name="Freeform 6"/>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2194" name="Rectangle 7"/>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195" name="Freeform 8"/>
              <p:cNvSpPr>
                <a:spLocks/>
              </p:cNvSpPr>
              <p:nvPr/>
            </p:nvSpPr>
            <p:spPr bwMode="auto">
              <a:xfrm>
                <a:off x="3036" y="2223"/>
                <a:ext cx="148" cy="76"/>
              </a:xfrm>
              <a:custGeom>
                <a:avLst/>
                <a:gdLst>
                  <a:gd name="T0" fmla="*/ 142303 w 129"/>
                  <a:gd name="T1" fmla="*/ 2147483647 h 49"/>
                  <a:gd name="T2" fmla="*/ 0 w 129"/>
                  <a:gd name="T3" fmla="*/ 2147483647 h 49"/>
                  <a:gd name="T4" fmla="*/ 0 w 129"/>
                  <a:gd name="T5" fmla="*/ 0 h 49"/>
                  <a:gd name="T6" fmla="*/ 142303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2196" name="AutoShape 9"/>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197" name="Rectangle 10"/>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198" name="Rectangle 11"/>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latin typeface="Kruti Dev 010" charset="0"/>
                </a:endParaRPr>
              </a:p>
            </p:txBody>
          </p:sp>
          <p:sp>
            <p:nvSpPr>
              <p:cNvPr id="2199" name="AutoShape 12"/>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200" name="Rectangle 13"/>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201" name="AutoShape 14"/>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2202" name="AutoShape 15"/>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2203" name="AutoShape 16"/>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2204" name="Rectangle 17"/>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205" name="Rectangle 18"/>
              <p:cNvSpPr>
                <a:spLocks noChangeArrowheads="1"/>
              </p:cNvSpPr>
              <p:nvPr/>
            </p:nvSpPr>
            <p:spPr bwMode="auto">
              <a:xfrm>
                <a:off x="2780" y="3258"/>
                <a:ext cx="17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40</a:t>
                </a:r>
              </a:p>
            </p:txBody>
          </p:sp>
          <p:sp>
            <p:nvSpPr>
              <p:cNvPr id="2206" name="AutoShape 19"/>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207" name="Rectangle 20"/>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208" name="AutoShape 21"/>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2209" name="Freeform 22"/>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2210" name="Rectangle 23"/>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211" name="Freeform 24"/>
              <p:cNvSpPr>
                <a:spLocks/>
              </p:cNvSpPr>
              <p:nvPr/>
            </p:nvSpPr>
            <p:spPr bwMode="auto">
              <a:xfrm>
                <a:off x="3038" y="3621"/>
                <a:ext cx="148" cy="76"/>
              </a:xfrm>
              <a:custGeom>
                <a:avLst/>
                <a:gdLst>
                  <a:gd name="T0" fmla="*/ 142303 w 129"/>
                  <a:gd name="T1" fmla="*/ 2147483647 h 49"/>
                  <a:gd name="T2" fmla="*/ 0 w 129"/>
                  <a:gd name="T3" fmla="*/ 2147483647 h 49"/>
                  <a:gd name="T4" fmla="*/ 0 w 129"/>
                  <a:gd name="T5" fmla="*/ 0 h 49"/>
                  <a:gd name="T6" fmla="*/ 142303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2212" name="AutoShape 25"/>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213" name="Rectangle 26"/>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214" name="Rectangle 27"/>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latin typeface="Kruti Dev 010" charset="0"/>
                </a:endParaRPr>
              </a:p>
            </p:txBody>
          </p:sp>
          <p:sp>
            <p:nvSpPr>
              <p:cNvPr id="2215" name="AutoShape 28"/>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2216" name="Line 29"/>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17" name="Line 30"/>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18" name="Line 31"/>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19" name="Line 32"/>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20" name="Line 33"/>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21" name="Line 34"/>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22" name="Rectangle 35"/>
              <p:cNvSpPr>
                <a:spLocks noChangeArrowheads="1"/>
              </p:cNvSpPr>
              <p:nvPr/>
            </p:nvSpPr>
            <p:spPr bwMode="auto">
              <a:xfrm>
                <a:off x="2685" y="512"/>
                <a:ext cx="31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1 iki</a:t>
                </a:r>
              </a:p>
            </p:txBody>
          </p:sp>
          <p:sp>
            <p:nvSpPr>
              <p:cNvPr id="2223" name="Rectangle 36"/>
              <p:cNvSpPr>
                <a:spLocks noChangeArrowheads="1"/>
              </p:cNvSpPr>
              <p:nvPr/>
            </p:nvSpPr>
            <p:spPr bwMode="auto">
              <a:xfrm>
                <a:off x="2690" y="604"/>
                <a:ext cx="51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1 lqlekpkj</a:t>
                </a:r>
              </a:p>
            </p:txBody>
          </p:sp>
          <p:sp>
            <p:nvSpPr>
              <p:cNvPr id="2224" name="Rectangle 37"/>
              <p:cNvSpPr>
                <a:spLocks noChangeArrowheads="1"/>
              </p:cNvSpPr>
              <p:nvPr/>
            </p:nvSpPr>
            <p:spPr bwMode="auto">
              <a:xfrm>
                <a:off x="2695" y="704"/>
                <a:ext cx="42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1 ifjokj</a:t>
                </a:r>
              </a:p>
            </p:txBody>
          </p:sp>
          <p:sp>
            <p:nvSpPr>
              <p:cNvPr id="2225" name="Rectangle 38"/>
              <p:cNvSpPr>
                <a:spLocks noChangeArrowheads="1"/>
              </p:cNvSpPr>
              <p:nvPr/>
            </p:nvSpPr>
            <p:spPr bwMode="auto">
              <a:xfrm>
                <a:off x="2701" y="805"/>
                <a:ext cx="32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1 [kwu</a:t>
                </a:r>
              </a:p>
            </p:txBody>
          </p:sp>
          <p:sp>
            <p:nvSpPr>
              <p:cNvPr id="2226" name="Rectangle 39"/>
              <p:cNvSpPr>
                <a:spLocks noChangeArrowheads="1"/>
              </p:cNvSpPr>
              <p:nvPr/>
            </p:nvSpPr>
            <p:spPr bwMode="auto">
              <a:xfrm>
                <a:off x="2702" y="912"/>
                <a:ext cx="58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ck&lt;@banz/kuq"k</a:t>
                </a:r>
              </a:p>
            </p:txBody>
          </p:sp>
          <p:sp>
            <p:nvSpPr>
              <p:cNvPr id="2227" name="Rectangle 40"/>
              <p:cNvSpPr>
                <a:spLocks noChangeArrowheads="1"/>
              </p:cNvSpPr>
              <p:nvPr/>
            </p:nvSpPr>
            <p:spPr bwMode="auto">
              <a:xfrm>
                <a:off x="2781" y="1016"/>
                <a:ext cx="30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ehukj</a:t>
                </a:r>
              </a:p>
            </p:txBody>
          </p:sp>
          <p:sp>
            <p:nvSpPr>
              <p:cNvPr id="2228" name="Rectangle 41"/>
              <p:cNvSpPr>
                <a:spLocks noChangeArrowheads="1"/>
              </p:cNvSpPr>
              <p:nvPr/>
            </p:nvSpPr>
            <p:spPr bwMode="auto">
              <a:xfrm>
                <a:off x="2634" y="328"/>
                <a:ext cx="31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l`f"V</a:t>
                </a:r>
              </a:p>
            </p:txBody>
          </p:sp>
          <p:sp>
            <p:nvSpPr>
              <p:cNvPr id="2229" name="Rectangle 42"/>
              <p:cNvSpPr>
                <a:spLocks noChangeArrowheads="1"/>
              </p:cNvSpPr>
              <p:nvPr/>
            </p:nvSpPr>
            <p:spPr bwMode="auto">
              <a:xfrm>
                <a:off x="2602" y="420"/>
                <a:ext cx="61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1 iq:"k o L=h</a:t>
                </a:r>
              </a:p>
            </p:txBody>
          </p:sp>
          <p:sp>
            <p:nvSpPr>
              <p:cNvPr id="2230" name="Line 43"/>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31" name="Line 44"/>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32" name="Rectangle 45"/>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233" name="Rectangle 46"/>
              <p:cNvSpPr>
                <a:spLocks noChangeArrowheads="1"/>
              </p:cNvSpPr>
              <p:nvPr/>
            </p:nvSpPr>
            <p:spPr bwMode="auto">
              <a:xfrm>
                <a:off x="2641" y="1482"/>
                <a:ext cx="52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,y&amp;,l&amp;ch</a:t>
                </a:r>
              </a:p>
            </p:txBody>
          </p:sp>
          <p:sp>
            <p:nvSpPr>
              <p:cNvPr id="2234" name="Rectangle 47"/>
              <p:cNvSpPr>
                <a:spLocks noChangeArrowheads="1"/>
              </p:cNvSpPr>
              <p:nvPr/>
            </p:nvSpPr>
            <p:spPr bwMode="auto">
              <a:xfrm>
                <a:off x="2771" y="1737"/>
                <a:ext cx="29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ts&amp;bZ</a:t>
                </a:r>
              </a:p>
            </p:txBody>
          </p:sp>
          <p:sp>
            <p:nvSpPr>
              <p:cNvPr id="2235" name="Rectangle 48"/>
              <p:cNvSpPr>
                <a:spLocks noChangeArrowheads="1"/>
              </p:cNvSpPr>
              <p:nvPr/>
            </p:nvSpPr>
            <p:spPr bwMode="auto">
              <a:xfrm>
                <a:off x="2790" y="1854"/>
                <a:ext cx="20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12</a:t>
                </a:r>
              </a:p>
            </p:txBody>
          </p:sp>
          <p:sp>
            <p:nvSpPr>
              <p:cNvPr id="2236" name="Rectangle 49"/>
              <p:cNvSpPr>
                <a:spLocks noChangeArrowheads="1"/>
              </p:cNvSpPr>
              <p:nvPr/>
            </p:nvSpPr>
            <p:spPr bwMode="auto">
              <a:xfrm>
                <a:off x="2705" y="1369"/>
                <a:ext cx="35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cqykgV</a:t>
                </a:r>
              </a:p>
            </p:txBody>
          </p:sp>
          <p:sp>
            <p:nvSpPr>
              <p:cNvPr id="2237" name="Rectangle 50"/>
              <p:cNvSpPr>
                <a:spLocks noChangeArrowheads="1"/>
              </p:cNvSpPr>
              <p:nvPr/>
            </p:nvSpPr>
            <p:spPr bwMode="auto">
              <a:xfrm>
                <a:off x="2638" y="1267"/>
                <a:ext cx="38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vczkge</a:t>
                </a:r>
              </a:p>
            </p:txBody>
          </p:sp>
          <p:sp>
            <p:nvSpPr>
              <p:cNvPr id="2238" name="Rectangle 51"/>
              <p:cNvSpPr>
                <a:spLocks noChangeArrowheads="1"/>
              </p:cNvSpPr>
              <p:nvPr/>
            </p:nvSpPr>
            <p:spPr bwMode="auto">
              <a:xfrm>
                <a:off x="2696" y="1619"/>
                <a:ext cx="44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vkbZ&amp;vkbZ</a:t>
                </a:r>
              </a:p>
            </p:txBody>
          </p:sp>
          <p:sp>
            <p:nvSpPr>
              <p:cNvPr id="2239" name="Line 52"/>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40" name="Line 53"/>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41" name="Rectangle 54"/>
              <p:cNvSpPr>
                <a:spLocks noChangeArrowheads="1"/>
              </p:cNvSpPr>
              <p:nvPr/>
            </p:nvSpPr>
            <p:spPr bwMode="auto">
              <a:xfrm>
                <a:off x="2698" y="2133"/>
                <a:ext cx="3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;qlqQ</a:t>
                </a:r>
              </a:p>
            </p:txBody>
          </p:sp>
          <p:sp>
            <p:nvSpPr>
              <p:cNvPr id="2242" name="Rectangle 55"/>
              <p:cNvSpPr>
                <a:spLocks noChangeArrowheads="1"/>
              </p:cNvSpPr>
              <p:nvPr/>
            </p:nvSpPr>
            <p:spPr bwMode="auto">
              <a:xfrm>
                <a:off x="2724" y="2264"/>
                <a:ext cx="41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   </a:t>
                </a:r>
                <a:r>
                  <a:rPr lang="en-US" sz="1200">
                    <a:solidFill>
                      <a:srgbClr val="000000"/>
                    </a:solidFill>
                    <a:latin typeface="Kruti Dev 010" charset="0"/>
                  </a:rPr>
                  <a:t>nklrk</a:t>
                </a:r>
              </a:p>
            </p:txBody>
          </p:sp>
          <p:sp>
            <p:nvSpPr>
              <p:cNvPr id="2243" name="Rectangle 56"/>
              <p:cNvSpPr>
                <a:spLocks noChangeArrowheads="1"/>
              </p:cNvSpPr>
              <p:nvPr/>
            </p:nvSpPr>
            <p:spPr bwMode="auto">
              <a:xfrm>
                <a:off x="2819" y="2379"/>
                <a:ext cx="23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430</a:t>
                </a:r>
              </a:p>
            </p:txBody>
          </p:sp>
          <p:sp>
            <p:nvSpPr>
              <p:cNvPr id="2244" name="Line 57"/>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45" name="Line 58"/>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46" name="Line 59"/>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47" name="Line 60"/>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48" name="Line 61"/>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49" name="Line 62"/>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0" name="Line 63"/>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1" name="Line 64"/>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2" name="Rectangle 65"/>
              <p:cNvSpPr>
                <a:spLocks noChangeArrowheads="1"/>
              </p:cNvSpPr>
              <p:nvPr/>
            </p:nvSpPr>
            <p:spPr bwMode="auto">
              <a:xfrm>
                <a:off x="2708" y="2674"/>
                <a:ext cx="2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ewlk</a:t>
                </a:r>
              </a:p>
            </p:txBody>
          </p:sp>
          <p:sp>
            <p:nvSpPr>
              <p:cNvPr id="2253" name="Rectangle 66"/>
              <p:cNvSpPr>
                <a:spLocks noChangeArrowheads="1"/>
              </p:cNvSpPr>
              <p:nvPr/>
            </p:nvSpPr>
            <p:spPr bwMode="auto">
              <a:xfrm>
                <a:off x="2802" y="2904"/>
                <a:ext cx="25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lhuS</a:t>
                </a:r>
              </a:p>
            </p:txBody>
          </p:sp>
          <p:sp>
            <p:nvSpPr>
              <p:cNvPr id="2254" name="Rectangle 67"/>
              <p:cNvSpPr>
                <a:spLocks noChangeArrowheads="1"/>
              </p:cNvSpPr>
              <p:nvPr/>
            </p:nvSpPr>
            <p:spPr bwMode="auto">
              <a:xfrm>
                <a:off x="2732" y="3009"/>
                <a:ext cx="49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,e&amp;lh&amp;lh</a:t>
                </a:r>
              </a:p>
            </p:txBody>
          </p:sp>
          <p:sp>
            <p:nvSpPr>
              <p:cNvPr id="2255" name="Rectangle 68"/>
              <p:cNvSpPr>
                <a:spLocks noChangeArrowheads="1"/>
              </p:cNvSpPr>
              <p:nvPr/>
            </p:nvSpPr>
            <p:spPr bwMode="auto">
              <a:xfrm>
                <a:off x="2719" y="3124"/>
                <a:ext cx="47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dkns'k cusZ</a:t>
                </a:r>
              </a:p>
            </p:txBody>
          </p:sp>
          <p:sp>
            <p:nvSpPr>
              <p:cNvPr id="2256" name="Rectangle 69"/>
              <p:cNvSpPr>
                <a:spLocks noChangeArrowheads="1"/>
              </p:cNvSpPr>
              <p:nvPr/>
            </p:nvSpPr>
            <p:spPr bwMode="auto">
              <a:xfrm>
                <a:off x="2872" y="3244"/>
                <a:ext cx="19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40</a:t>
                </a:r>
              </a:p>
            </p:txBody>
          </p:sp>
          <p:sp>
            <p:nvSpPr>
              <p:cNvPr id="2257" name="Rectangle 70"/>
              <p:cNvSpPr>
                <a:spLocks noChangeArrowheads="1"/>
              </p:cNvSpPr>
              <p:nvPr/>
            </p:nvSpPr>
            <p:spPr bwMode="auto">
              <a:xfrm>
                <a:off x="2724" y="3345"/>
                <a:ext cx="38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5 lans'k</a:t>
                </a:r>
              </a:p>
            </p:txBody>
          </p:sp>
          <p:sp>
            <p:nvSpPr>
              <p:cNvPr id="2258" name="Line 71"/>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9" name="Rectangle 72"/>
              <p:cNvSpPr>
                <a:spLocks noChangeArrowheads="1"/>
              </p:cNvSpPr>
              <p:nvPr/>
            </p:nvSpPr>
            <p:spPr bwMode="auto">
              <a:xfrm>
                <a:off x="2779" y="2792"/>
                <a:ext cx="35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fuxZeu</a:t>
                </a:r>
              </a:p>
            </p:txBody>
          </p:sp>
          <p:sp>
            <p:nvSpPr>
              <p:cNvPr id="2260" name="Line 73"/>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61" name="Line 74"/>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62" name="Line 75"/>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63" name="Rectangle 76"/>
              <p:cNvSpPr>
                <a:spLocks noChangeArrowheads="1"/>
              </p:cNvSpPr>
              <p:nvPr/>
            </p:nvSpPr>
            <p:spPr bwMode="auto">
              <a:xfrm>
                <a:off x="2697" y="3550"/>
                <a:ext cx="34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;gks'kq</a:t>
                </a:r>
              </a:p>
            </p:txBody>
          </p:sp>
          <p:sp>
            <p:nvSpPr>
              <p:cNvPr id="2264" name="Rectangle 77"/>
              <p:cNvSpPr>
                <a:spLocks noChangeArrowheads="1"/>
              </p:cNvSpPr>
              <p:nvPr/>
            </p:nvSpPr>
            <p:spPr bwMode="auto">
              <a:xfrm>
                <a:off x="2648" y="3656"/>
                <a:ext cx="61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;jksgks@, vkbZ</a:t>
                </a:r>
              </a:p>
            </p:txBody>
          </p:sp>
          <p:sp>
            <p:nvSpPr>
              <p:cNvPr id="2265" name="Rectangle 78"/>
              <p:cNvSpPr>
                <a:spLocks noChangeArrowheads="1"/>
              </p:cNvSpPr>
              <p:nvPr/>
            </p:nvSpPr>
            <p:spPr bwMode="auto">
              <a:xfrm>
                <a:off x="2641" y="3780"/>
                <a:ext cx="6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ns'k dk caVokjk</a:t>
                </a:r>
              </a:p>
            </p:txBody>
          </p:sp>
        </p:grpSp>
        <p:sp>
          <p:nvSpPr>
            <p:cNvPr id="2164" name="Rectangle 104"/>
            <p:cNvSpPr>
              <a:spLocks noChangeArrowheads="1"/>
            </p:cNvSpPr>
            <p:nvPr/>
          </p:nvSpPr>
          <p:spPr bwMode="auto">
            <a:xfrm>
              <a:off x="6845300" y="887413"/>
              <a:ext cx="379911" cy="274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350</a:t>
              </a:r>
            </a:p>
          </p:txBody>
        </p:sp>
        <p:sp>
          <p:nvSpPr>
            <p:cNvPr id="2165" name="Rectangle 105"/>
            <p:cNvSpPr>
              <a:spLocks noChangeArrowheads="1"/>
            </p:cNvSpPr>
            <p:nvPr/>
          </p:nvSpPr>
          <p:spPr bwMode="auto">
            <a:xfrm>
              <a:off x="6743700" y="762000"/>
              <a:ext cx="609140" cy="274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U;kf;;ksa</a:t>
              </a:r>
            </a:p>
          </p:txBody>
        </p:sp>
        <p:sp>
          <p:nvSpPr>
            <p:cNvPr id="2166" name="Rectangle 106"/>
            <p:cNvSpPr>
              <a:spLocks noChangeArrowheads="1"/>
            </p:cNvSpPr>
            <p:nvPr/>
          </p:nvSpPr>
          <p:spPr bwMode="auto">
            <a:xfrm>
              <a:off x="6573838" y="558800"/>
              <a:ext cx="799898" cy="3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vjktdrk</a:t>
              </a:r>
            </a:p>
          </p:txBody>
        </p:sp>
        <p:sp>
          <p:nvSpPr>
            <p:cNvPr id="477" name="Rectangle 110"/>
            <p:cNvSpPr>
              <a:spLocks noChangeArrowheads="1"/>
            </p:cNvSpPr>
            <p:nvPr/>
          </p:nvSpPr>
          <p:spPr bwMode="auto">
            <a:xfrm>
              <a:off x="6567397" y="1547596"/>
              <a:ext cx="1041386" cy="274671"/>
            </a:xfrm>
            <a:prstGeom prst="rect">
              <a:avLst/>
            </a:prstGeom>
            <a:noFill/>
            <a:ln w="12700">
              <a:noFill/>
              <a:miter lim="800000"/>
              <a:headEnd/>
              <a:tailEnd/>
            </a:ln>
            <a:effectLst/>
          </p:spPr>
          <p:txBody>
            <a:bodyPr wrap="none" lIns="90487" tIns="44450" rIns="90487" bIns="44450">
              <a:spAutoFit/>
            </a:bodyPr>
            <a:lstStyle/>
            <a:p>
              <a:r>
                <a:rPr lang="en-US" sz="900">
                  <a:solidFill>
                    <a:srgbClr val="000000"/>
                  </a:solidFill>
                  <a:effectLst>
                    <a:outerShdw blurRad="38100" dist="38100" dir="2700000" algn="tl">
                      <a:srgbClr val="FFFFFF"/>
                    </a:outerShdw>
                  </a:effectLst>
                  <a:latin typeface="Kruti Dev 010" charset="0"/>
                </a:rPr>
                <a:t> ••• </a:t>
              </a:r>
              <a:r>
                <a:rPr lang="en-US" sz="1200">
                  <a:solidFill>
                    <a:srgbClr val="000000"/>
                  </a:solidFill>
                  <a:latin typeface="Kruti Dev 010" charset="0"/>
                </a:rPr>
                <a:t>foHkktu</a:t>
              </a:r>
              <a:r>
                <a:rPr lang="en-US" sz="900">
                  <a:solidFill>
                    <a:srgbClr val="000000"/>
                  </a:solidFill>
                  <a:effectLst>
                    <a:outerShdw blurRad="38100" dist="38100" dir="2700000" algn="tl">
                      <a:srgbClr val="FFFFFF"/>
                    </a:outerShdw>
                  </a:effectLst>
                  <a:latin typeface="Kruti Dev 010" charset="0"/>
                </a:rPr>
                <a:t> ••• </a:t>
              </a:r>
            </a:p>
          </p:txBody>
        </p:sp>
        <p:sp>
          <p:nvSpPr>
            <p:cNvPr id="2168" name="Rectangle 122"/>
            <p:cNvSpPr>
              <a:spLocks noChangeArrowheads="1"/>
            </p:cNvSpPr>
            <p:nvPr/>
          </p:nvSpPr>
          <p:spPr bwMode="auto">
            <a:xfrm>
              <a:off x="6602413" y="1406525"/>
              <a:ext cx="891269" cy="274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,l</a:t>
              </a:r>
              <a:r>
                <a:rPr lang="en-US" sz="900">
                  <a:solidFill>
                    <a:srgbClr val="000000"/>
                  </a:solidFill>
                  <a:latin typeface="Kruti Dev 010" charset="0"/>
                </a:rPr>
                <a:t> - </a:t>
              </a:r>
              <a:r>
                <a:rPr lang="en-US" sz="1200">
                  <a:solidFill>
                    <a:srgbClr val="000000"/>
                  </a:solidFill>
                  <a:latin typeface="Kruti Dev 010" charset="0"/>
                </a:rPr>
                <a:t>Mh</a:t>
              </a:r>
              <a:r>
                <a:rPr lang="en-US" sz="900">
                  <a:solidFill>
                    <a:srgbClr val="000000"/>
                  </a:solidFill>
                  <a:latin typeface="Kruti Dev 010" charset="0"/>
                </a:rPr>
                <a:t> - </a:t>
              </a:r>
              <a:r>
                <a:rPr lang="en-US" sz="1200">
                  <a:solidFill>
                    <a:srgbClr val="000000"/>
                  </a:solidFill>
                  <a:latin typeface="Kruti Dev 010" charset="0"/>
                </a:rPr>
                <a:t>,l</a:t>
              </a:r>
            </a:p>
          </p:txBody>
        </p:sp>
        <p:sp>
          <p:nvSpPr>
            <p:cNvPr id="2169" name="Rectangle 126"/>
            <p:cNvSpPr>
              <a:spLocks noChangeArrowheads="1"/>
            </p:cNvSpPr>
            <p:nvPr/>
          </p:nvSpPr>
          <p:spPr bwMode="auto">
            <a:xfrm>
              <a:off x="6580188" y="1228725"/>
              <a:ext cx="8366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400">
                  <a:solidFill>
                    <a:srgbClr val="000000"/>
                  </a:solidFill>
                  <a:latin typeface="Kruti Dev 010" charset="0"/>
                </a:rPr>
                <a:t>jktoa'k</a:t>
              </a:r>
            </a:p>
          </p:txBody>
        </p:sp>
        <p:sp>
          <p:nvSpPr>
            <p:cNvPr id="2170" name="Rectangle 111"/>
            <p:cNvSpPr>
              <a:spLocks noChangeArrowheads="1"/>
            </p:cNvSpPr>
            <p:nvPr/>
          </p:nvSpPr>
          <p:spPr bwMode="auto">
            <a:xfrm>
              <a:off x="6551613" y="1901825"/>
              <a:ext cx="608012" cy="459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200">
                  <a:solidFill>
                    <a:srgbClr val="000000"/>
                  </a:solidFill>
                  <a:latin typeface="Kruti Dev 010" charset="0"/>
                </a:rPr>
                <a:t>btjk;y</a:t>
              </a:r>
            </a:p>
          </p:txBody>
        </p:sp>
        <p:sp>
          <p:nvSpPr>
            <p:cNvPr id="2171" name="Rectangle 112"/>
            <p:cNvSpPr>
              <a:spLocks noChangeArrowheads="1"/>
            </p:cNvSpPr>
            <p:nvPr/>
          </p:nvSpPr>
          <p:spPr bwMode="auto">
            <a:xfrm>
              <a:off x="6680200" y="2087563"/>
              <a:ext cx="700512" cy="274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10     2</a:t>
              </a:r>
            </a:p>
          </p:txBody>
        </p:sp>
        <p:sp>
          <p:nvSpPr>
            <p:cNvPr id="2172" name="Rectangle 117"/>
            <p:cNvSpPr>
              <a:spLocks noChangeArrowheads="1"/>
            </p:cNvSpPr>
            <p:nvPr/>
          </p:nvSpPr>
          <p:spPr bwMode="auto">
            <a:xfrm>
              <a:off x="6618288" y="1736725"/>
              <a:ext cx="940962" cy="274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mÙkj   nf{k.k</a:t>
              </a:r>
            </a:p>
          </p:txBody>
        </p:sp>
        <p:sp>
          <p:nvSpPr>
            <p:cNvPr id="2173" name="Rectangle 127"/>
            <p:cNvSpPr>
              <a:spLocks noChangeArrowheads="1"/>
            </p:cNvSpPr>
            <p:nvPr/>
          </p:nvSpPr>
          <p:spPr bwMode="auto">
            <a:xfrm>
              <a:off x="6945313" y="1901825"/>
              <a:ext cx="5699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a:solidFill>
                    <a:srgbClr val="000000"/>
                  </a:solidFill>
                  <a:latin typeface="Kruti Dev 010" charset="0"/>
                </a:rPr>
                <a:t>  </a:t>
              </a:r>
              <a:r>
                <a:rPr lang="en-US" sz="1200">
                  <a:solidFill>
                    <a:srgbClr val="000000"/>
                  </a:solidFill>
                  <a:latin typeface="Kruti Dev 010" charset="0"/>
                </a:rPr>
                <a:t>;gwnk</a:t>
              </a:r>
            </a:p>
          </p:txBody>
        </p:sp>
        <p:sp>
          <p:nvSpPr>
            <p:cNvPr id="2174" name="Rectangle 113"/>
            <p:cNvSpPr>
              <a:spLocks noChangeArrowheads="1"/>
            </p:cNvSpPr>
            <p:nvPr/>
          </p:nvSpPr>
          <p:spPr bwMode="auto">
            <a:xfrm>
              <a:off x="6521450" y="2435225"/>
              <a:ext cx="1107675" cy="274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 </a:t>
              </a:r>
              <a:r>
                <a:rPr lang="en-US" sz="1200">
                  <a:solidFill>
                    <a:srgbClr val="000000"/>
                  </a:solidFill>
                  <a:latin typeface="Kruti Dev 010" charset="0"/>
                </a:rPr>
                <a:t>20&amp;ts  20&amp;vkj</a:t>
              </a:r>
            </a:p>
          </p:txBody>
        </p:sp>
        <p:sp>
          <p:nvSpPr>
            <p:cNvPr id="485" name="Rectangle 120"/>
            <p:cNvSpPr>
              <a:spLocks noChangeArrowheads="1"/>
            </p:cNvSpPr>
            <p:nvPr/>
          </p:nvSpPr>
          <p:spPr bwMode="auto">
            <a:xfrm>
              <a:off x="6626133" y="2244595"/>
              <a:ext cx="776277" cy="274672"/>
            </a:xfrm>
            <a:prstGeom prst="rect">
              <a:avLst/>
            </a:prstGeom>
            <a:noFill/>
            <a:ln w="12700">
              <a:noFill/>
              <a:miter lim="800000"/>
              <a:headEnd/>
              <a:tailEnd/>
            </a:ln>
            <a:effectLst/>
          </p:spPr>
          <p:txBody>
            <a:bodyPr wrap="none" lIns="90487" tIns="44450" rIns="90487" bIns="44450">
              <a:spAutoFit/>
            </a:bodyPr>
            <a:lstStyle/>
            <a:p>
              <a:r>
                <a:rPr lang="en-US" sz="1200">
                  <a:solidFill>
                    <a:srgbClr val="000000"/>
                  </a:solidFill>
                  <a:effectLst>
                    <a:outerShdw blurRad="38100" dist="38100" dir="2700000" algn="tl">
                      <a:srgbClr val="FFFFFF"/>
                    </a:outerShdw>
                  </a:effectLst>
                  <a:latin typeface="Kruti Dev 010" charset="0"/>
                </a:rPr>
                <a:t>Hkfo";oDrk</a:t>
              </a:r>
            </a:p>
          </p:txBody>
        </p:sp>
        <p:sp>
          <p:nvSpPr>
            <p:cNvPr id="2176" name="Rectangle 114"/>
            <p:cNvSpPr>
              <a:spLocks noChangeArrowheads="1"/>
            </p:cNvSpPr>
            <p:nvPr/>
          </p:nvSpPr>
          <p:spPr bwMode="auto">
            <a:xfrm>
              <a:off x="6608763" y="2600325"/>
              <a:ext cx="838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 </a:t>
              </a:r>
              <a:r>
                <a:rPr lang="en-US" sz="1200">
                  <a:solidFill>
                    <a:srgbClr val="000000"/>
                  </a:solidFill>
                  <a:latin typeface="Kruti Dev 010" charset="0"/>
                </a:rPr>
                <a:t>200   350</a:t>
              </a:r>
            </a:p>
          </p:txBody>
        </p:sp>
        <p:sp>
          <p:nvSpPr>
            <p:cNvPr id="2177" name="Rectangle 115"/>
            <p:cNvSpPr>
              <a:spLocks noChangeArrowheads="1"/>
            </p:cNvSpPr>
            <p:nvPr/>
          </p:nvSpPr>
          <p:spPr bwMode="auto">
            <a:xfrm>
              <a:off x="6538913" y="2790825"/>
              <a:ext cx="1123705" cy="274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vlhfj;k cschyksu</a:t>
              </a:r>
            </a:p>
          </p:txBody>
        </p:sp>
        <p:sp>
          <p:nvSpPr>
            <p:cNvPr id="2178" name="Rectangle 131"/>
            <p:cNvSpPr>
              <a:spLocks noChangeArrowheads="1"/>
            </p:cNvSpPr>
            <p:nvPr/>
          </p:nvSpPr>
          <p:spPr bwMode="auto">
            <a:xfrm>
              <a:off x="6732588" y="3611562"/>
              <a:ext cx="745396" cy="274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3 tu;k=k</a:t>
              </a:r>
            </a:p>
          </p:txBody>
        </p:sp>
        <p:sp>
          <p:nvSpPr>
            <p:cNvPr id="2179" name="Rectangle 132"/>
            <p:cNvSpPr>
              <a:spLocks noChangeArrowheads="1"/>
            </p:cNvSpPr>
            <p:nvPr/>
          </p:nvSpPr>
          <p:spPr bwMode="auto">
            <a:xfrm>
              <a:off x="6553200" y="3821113"/>
              <a:ext cx="1212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200">
                  <a:solidFill>
                    <a:srgbClr val="000000"/>
                  </a:solidFill>
                  <a:latin typeface="Kruti Dev 010" charset="0"/>
                </a:rPr>
                <a:t>100 o"kZ@50]000</a:t>
              </a:r>
            </a:p>
          </p:txBody>
        </p:sp>
        <p:sp>
          <p:nvSpPr>
            <p:cNvPr id="2180" name="Rectangle 133"/>
            <p:cNvSpPr>
              <a:spLocks noChangeArrowheads="1"/>
            </p:cNvSpPr>
            <p:nvPr/>
          </p:nvSpPr>
          <p:spPr bwMode="auto">
            <a:xfrm>
              <a:off x="6711950" y="4032250"/>
              <a:ext cx="831850" cy="45913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200">
                  <a:solidFill>
                    <a:srgbClr val="000000"/>
                  </a:solidFill>
                  <a:latin typeface="Kruti Dev 010" charset="0"/>
                </a:rPr>
                <a:t>tsM</a:t>
              </a:r>
              <a:r>
                <a:rPr lang="en-US" sz="1000">
                  <a:solidFill>
                    <a:srgbClr val="000000"/>
                  </a:solidFill>
                  <a:latin typeface="Kruti Dev 010" charset="0"/>
                </a:rPr>
                <a:t> - </a:t>
              </a:r>
              <a:r>
                <a:rPr lang="en-US" sz="1200">
                  <a:solidFill>
                    <a:srgbClr val="000000"/>
                  </a:solidFill>
                  <a:latin typeface="Kruti Dev 010" charset="0"/>
                </a:rPr>
                <a:t>bZ</a:t>
              </a:r>
              <a:r>
                <a:rPr lang="en-US" sz="1000">
                  <a:solidFill>
                    <a:srgbClr val="000000"/>
                  </a:solidFill>
                  <a:latin typeface="Kruti Dev 010" charset="0"/>
                </a:rPr>
                <a:t> - </a:t>
              </a:r>
              <a:r>
                <a:rPr lang="en-US" sz="1200">
                  <a:solidFill>
                    <a:srgbClr val="000000"/>
                  </a:solidFill>
                  <a:latin typeface="Kruti Dev 010" charset="0"/>
                </a:rPr>
                <a:t>,u</a:t>
              </a:r>
            </a:p>
          </p:txBody>
        </p:sp>
        <p:sp>
          <p:nvSpPr>
            <p:cNvPr id="2181" name="Rectangle 134"/>
            <p:cNvSpPr>
              <a:spLocks noChangeArrowheads="1"/>
            </p:cNvSpPr>
            <p:nvPr/>
          </p:nvSpPr>
          <p:spPr bwMode="auto">
            <a:xfrm>
              <a:off x="6654800" y="3197225"/>
              <a:ext cx="580286" cy="3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nklrk</a:t>
              </a:r>
            </a:p>
          </p:txBody>
        </p:sp>
        <p:sp>
          <p:nvSpPr>
            <p:cNvPr id="2182" name="Rectangle 135"/>
            <p:cNvSpPr>
              <a:spLocks noChangeArrowheads="1"/>
            </p:cNvSpPr>
            <p:nvPr/>
          </p:nvSpPr>
          <p:spPr bwMode="auto">
            <a:xfrm>
              <a:off x="6689725" y="3441700"/>
              <a:ext cx="5381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70 o"kZ</a:t>
              </a:r>
            </a:p>
          </p:txBody>
        </p:sp>
        <p:sp>
          <p:nvSpPr>
            <p:cNvPr id="2183" name="Line 129"/>
            <p:cNvSpPr>
              <a:spLocks noChangeShapeType="1"/>
            </p:cNvSpPr>
            <p:nvPr/>
          </p:nvSpPr>
          <p:spPr bwMode="auto">
            <a:xfrm>
              <a:off x="6648450" y="404812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84" name="Rectangle 233"/>
            <p:cNvSpPr>
              <a:spLocks noChangeArrowheads="1"/>
            </p:cNvSpPr>
            <p:nvPr/>
          </p:nvSpPr>
          <p:spPr bwMode="auto">
            <a:xfrm>
              <a:off x="6599238" y="4394200"/>
              <a:ext cx="783868" cy="3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'kkafrdky</a:t>
              </a:r>
            </a:p>
          </p:txBody>
        </p:sp>
        <p:sp>
          <p:nvSpPr>
            <p:cNvPr id="2185" name="Rectangle 236"/>
            <p:cNvSpPr>
              <a:spLocks noChangeArrowheads="1"/>
            </p:cNvSpPr>
            <p:nvPr/>
          </p:nvSpPr>
          <p:spPr bwMode="auto">
            <a:xfrm>
              <a:off x="6610350" y="5102224"/>
              <a:ext cx="455252" cy="3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;h'kq</a:t>
              </a:r>
            </a:p>
          </p:txBody>
        </p:sp>
        <p:sp>
          <p:nvSpPr>
            <p:cNvPr id="380" name="Rectangle 379"/>
            <p:cNvSpPr/>
            <p:nvPr/>
          </p:nvSpPr>
          <p:spPr>
            <a:xfrm>
              <a:off x="40204"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a:t>
              </a: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2187" name="Rectangle 380"/>
            <p:cNvSpPr>
              <a:spLocks noChangeArrowheads="1"/>
            </p:cNvSpPr>
            <p:nvPr/>
          </p:nvSpPr>
          <p:spPr bwMode="auto">
            <a:xfrm>
              <a:off x="0" y="977900"/>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2188" name="Rectangle 377"/>
            <p:cNvSpPr>
              <a:spLocks noChangeArrowheads="1"/>
            </p:cNvSpPr>
            <p:nvPr/>
          </p:nvSpPr>
          <p:spPr bwMode="auto">
            <a:xfrm>
              <a:off x="1481958" y="2886667"/>
              <a:ext cx="472966" cy="45719"/>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2189" name="Rectangle 378"/>
            <p:cNvSpPr>
              <a:spLocks noChangeArrowheads="1"/>
            </p:cNvSpPr>
            <p:nvPr/>
          </p:nvSpPr>
          <p:spPr bwMode="auto">
            <a:xfrm>
              <a:off x="625361" y="4016529"/>
              <a:ext cx="472966" cy="45719"/>
            </a:xfrm>
            <a:prstGeom prst="rect">
              <a:avLst/>
            </a:prstGeom>
            <a:solidFill>
              <a:srgbClr val="66FF33"/>
            </a:solidFill>
            <a:ln w="12700">
              <a:solidFill>
                <a:srgbClr val="66FF33"/>
              </a:solidFill>
              <a:round/>
              <a:headEnd/>
              <a:tailEnd/>
            </a:ln>
          </p:spPr>
          <p:txBody>
            <a:bodyPr/>
            <a:lstStyle/>
            <a:p>
              <a:endParaRPr lang="en-US">
                <a:latin typeface="Kruti Dev 010" charset="0"/>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48" name="Text Box 16"/>
          <p:cNvSpPr txBox="1">
            <a:spLocks noChangeArrowheads="1"/>
          </p:cNvSpPr>
          <p:nvPr/>
        </p:nvSpPr>
        <p:spPr bwMode="auto">
          <a:xfrm>
            <a:off x="1525807" y="826266"/>
            <a:ext cx="2713037" cy="954107"/>
          </a:xfrm>
          <a:prstGeom prst="rect">
            <a:avLst/>
          </a:prstGeom>
          <a:noFill/>
          <a:ln w="12700">
            <a:noFill/>
            <a:miter lim="800000"/>
            <a:headEnd/>
            <a:tailEnd/>
          </a:ln>
          <a:effectLst>
            <a:outerShdw blurRad="63500" dist="46662" dir="2115817" algn="ctr" rotWithShape="0">
              <a:schemeClr val="bg2">
                <a:alpha val="74998"/>
              </a:schemeClr>
            </a:outerShdw>
          </a:effectLst>
        </p:spPr>
        <p:txBody>
          <a:bodyPr>
            <a:spAutoFit/>
          </a:bodyPr>
          <a:lstStyle/>
          <a:p>
            <a:pPr algn="ctr">
              <a:defRPr/>
            </a:pPr>
            <a:r>
              <a:rPr lang="en-US" sz="2800" i="1" dirty="0">
                <a:ln>
                  <a:solidFill>
                    <a:schemeClr val="tx1"/>
                  </a:solidFill>
                </a:ln>
                <a:solidFill>
                  <a:schemeClr val="hlink"/>
                </a:solidFill>
                <a:latin typeface="Kruti Dev 010" pitchFamily="2" charset="0"/>
                <a:ea typeface="+mn-ea"/>
                <a:cs typeface="+mn-cs"/>
              </a:rPr>
              <a:t>fldanj egku</a:t>
            </a:r>
          </a:p>
          <a:p>
            <a:pPr algn="ctr">
              <a:defRPr/>
            </a:pPr>
            <a:r>
              <a:rPr lang="en-US" sz="2800" i="1" dirty="0">
                <a:ln>
                  <a:solidFill>
                    <a:schemeClr val="tx1"/>
                  </a:solidFill>
                </a:ln>
                <a:solidFill>
                  <a:schemeClr val="hlink"/>
                </a:solidFill>
                <a:latin typeface="Kruti Dev 010" pitchFamily="2" charset="0"/>
                <a:ea typeface="+mn-ea"/>
                <a:cs typeface="+mn-cs"/>
              </a:rPr>
              <a:t>dk ;qx %</a:t>
            </a:r>
          </a:p>
        </p:txBody>
      </p:sp>
      <p:sp>
        <p:nvSpPr>
          <p:cNvPr id="453650" name="Text Box 18"/>
          <p:cNvSpPr txBox="1">
            <a:spLocks noChangeArrowheads="1"/>
          </p:cNvSpPr>
          <p:nvPr/>
        </p:nvSpPr>
        <p:spPr bwMode="auto">
          <a:xfrm>
            <a:off x="8758238" y="90488"/>
            <a:ext cx="184150" cy="396875"/>
          </a:xfrm>
          <a:prstGeom prst="rect">
            <a:avLst/>
          </a:prstGeom>
          <a:noFill/>
          <a:ln w="12700">
            <a:noFill/>
            <a:miter lim="800000"/>
            <a:headEnd/>
            <a:tailEnd/>
          </a:ln>
          <a:effectLst>
            <a:outerShdw blurRad="63500" dist="12700" dir="16200000" algn="ctr" rotWithShape="0">
              <a:schemeClr val="bg2">
                <a:alpha val="74998"/>
              </a:schemeClr>
            </a:outerShdw>
          </a:effectLst>
        </p:spPr>
        <p:txBody>
          <a:bodyPr wrap="none" anchor="ctr">
            <a:spAutoFit/>
          </a:bodyPr>
          <a:lstStyle/>
          <a:p>
            <a:pPr algn="ctr">
              <a:spcBef>
                <a:spcPct val="50000"/>
              </a:spcBef>
              <a:defRPr/>
            </a:pPr>
            <a:endParaRPr lang="en-US" sz="2000" b="0" dirty="0">
              <a:solidFill>
                <a:srgbClr val="FFA27C"/>
              </a:solidFill>
              <a:latin typeface="Kruti Dev 010" pitchFamily="2" charset="0"/>
              <a:ea typeface="+mn-ea"/>
              <a:cs typeface="+mn-cs"/>
            </a:endParaRPr>
          </a:p>
        </p:txBody>
      </p:sp>
      <p:sp>
        <p:nvSpPr>
          <p:cNvPr id="20484" name="Text Box 24"/>
          <p:cNvSpPr txBox="1">
            <a:spLocks noChangeArrowheads="1"/>
          </p:cNvSpPr>
          <p:nvPr/>
        </p:nvSpPr>
        <p:spPr bwMode="auto">
          <a:xfrm>
            <a:off x="8472488" y="6462713"/>
            <a:ext cx="3603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latin typeface="Kruti Dev 010" charset="0"/>
              </a:rPr>
              <a:t>12</a:t>
            </a:r>
            <a:endParaRPr lang="en-US" b="0">
              <a:solidFill>
                <a:srgbClr val="FFFFFF"/>
              </a:solidFill>
              <a:latin typeface="Kruti Dev 010" charset="0"/>
            </a:endParaRPr>
          </a:p>
        </p:txBody>
      </p:sp>
      <p:sp>
        <p:nvSpPr>
          <p:cNvPr id="453658" name="Rectangle 26"/>
          <p:cNvSpPr>
            <a:spLocks noChangeArrowheads="1"/>
          </p:cNvSpPr>
          <p:nvPr/>
        </p:nvSpPr>
        <p:spPr bwMode="auto">
          <a:xfrm>
            <a:off x="8091488" y="6527800"/>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19</a:t>
            </a:r>
          </a:p>
        </p:txBody>
      </p:sp>
      <p:pic>
        <p:nvPicPr>
          <p:cNvPr id="453661" name="Picture 29"/>
          <p:cNvPicPr>
            <a:picLocks noChangeAspect="1" noChangeArrowheads="1"/>
          </p:cNvPicPr>
          <p:nvPr/>
        </p:nvPicPr>
        <p:blipFill>
          <a:blip r:embed="rId3"/>
          <a:srcRect l="10577" t="27530" r="23973" b="14717"/>
          <a:stretch>
            <a:fillRect/>
          </a:stretch>
        </p:blipFill>
        <p:spPr bwMode="auto">
          <a:xfrm>
            <a:off x="3976688" y="723900"/>
            <a:ext cx="2986087" cy="1974850"/>
          </a:xfrm>
          <a:prstGeom prst="rect">
            <a:avLst/>
          </a:prstGeom>
          <a:noFill/>
          <a:ln w="76200">
            <a:solidFill>
              <a:schemeClr val="accent2"/>
            </a:solidFill>
            <a:miter lim="800000"/>
            <a:headEnd/>
            <a:tailEnd/>
          </a:ln>
          <a:effectLst>
            <a:outerShdw blurRad="63500" dist="117088" dir="2963922" algn="ctr" rotWithShape="0">
              <a:schemeClr val="bg2">
                <a:alpha val="74997"/>
              </a:schemeClr>
            </a:outerShdw>
          </a:effectLst>
          <a:extLst/>
        </p:spPr>
      </p:pic>
      <p:pic>
        <p:nvPicPr>
          <p:cNvPr id="453662" name="Picture 30"/>
          <p:cNvPicPr>
            <a:picLocks noChangeAspect="1" noChangeArrowheads="1"/>
          </p:cNvPicPr>
          <p:nvPr/>
        </p:nvPicPr>
        <p:blipFill>
          <a:blip r:embed="rId4"/>
          <a:srcRect b="12105"/>
          <a:stretch>
            <a:fillRect/>
          </a:stretch>
        </p:blipFill>
        <p:spPr bwMode="auto">
          <a:xfrm>
            <a:off x="5056188" y="2001838"/>
            <a:ext cx="3621087" cy="2386012"/>
          </a:xfrm>
          <a:prstGeom prst="rect">
            <a:avLst/>
          </a:prstGeom>
          <a:noFill/>
          <a:ln w="76200">
            <a:solidFill>
              <a:schemeClr val="accent2"/>
            </a:solidFill>
            <a:miter lim="800000"/>
            <a:headEnd/>
            <a:tailEnd/>
          </a:ln>
          <a:effectLst>
            <a:outerShdw blurRad="63500" dist="117088" dir="2963922" algn="ctr" rotWithShape="0">
              <a:schemeClr val="bg2">
                <a:alpha val="74997"/>
              </a:schemeClr>
            </a:outerShdw>
          </a:effectLst>
          <a:extLst/>
        </p:spPr>
      </p:pic>
      <p:sp>
        <p:nvSpPr>
          <p:cNvPr id="453634" name="Rectangle 2"/>
          <p:cNvSpPr>
            <a:spLocks noChangeArrowheads="1"/>
          </p:cNvSpPr>
          <p:nvPr/>
        </p:nvSpPr>
        <p:spPr bwMode="auto">
          <a:xfrm>
            <a:off x="230188" y="1821782"/>
            <a:ext cx="4419600" cy="5038815"/>
          </a:xfrm>
          <a:prstGeom prst="rect">
            <a:avLst/>
          </a:prstGeom>
          <a:noFill/>
          <a:ln w="12700">
            <a:noFill/>
            <a:miter lim="800000"/>
            <a:headEnd/>
            <a:tailEnd/>
          </a:ln>
          <a:effectLst/>
        </p:spPr>
        <p:txBody>
          <a:bodyPr lIns="90487" tIns="44450" rIns="90487" bIns="44450">
            <a:spAutoFit/>
          </a:bodyPr>
          <a:lstStyle/>
          <a:p>
            <a:pPr algn="ctr">
              <a:lnSpc>
                <a:spcPct val="120000"/>
              </a:lnSpc>
              <a:defRPr/>
            </a:pPr>
            <a:r>
              <a:rPr lang="en-US" sz="2000" dirty="0">
                <a:ln>
                  <a:solidFill>
                    <a:srgbClr val="FFFF00"/>
                  </a:solidFill>
                </a:ln>
                <a:solidFill>
                  <a:srgbClr val="FFFF00"/>
                </a:solidFill>
                <a:effectLst>
                  <a:outerShdw blurRad="50800" dist="101600" dir="2700000" algn="tl" rotWithShape="0">
                    <a:srgbClr val="000000"/>
                  </a:outerShdw>
                </a:effectLst>
                <a:latin typeface="Kruti Dev 010" pitchFamily="2" charset="0"/>
              </a:rPr>
              <a:t>vjLrq % fldanj dk xq:</a:t>
            </a:r>
          </a:p>
          <a:p>
            <a:pPr algn="ctr">
              <a:lnSpc>
                <a:spcPct val="120000"/>
              </a:lnSpc>
              <a:defRPr/>
            </a:pPr>
            <a:r>
              <a:rPr lang="en-US" sz="2000" dirty="0">
                <a:ln>
                  <a:solidFill>
                    <a:srgbClr val="FFFF00"/>
                  </a:solidFill>
                </a:ln>
                <a:solidFill>
                  <a:srgbClr val="FFFF00"/>
                </a:solidFill>
                <a:effectLst>
                  <a:outerShdw blurRad="50800" dist="101600" dir="2700000" algn="tl" rotWithShape="0">
                    <a:srgbClr val="000000"/>
                  </a:outerShdw>
                </a:effectLst>
                <a:latin typeface="Kruti Dev 010" pitchFamily="2" charset="0"/>
              </a:rPr>
              <a:t>vjLrq % laxhr foùk</a:t>
            </a:r>
          </a:p>
          <a:p>
            <a:pPr algn="ctr">
              <a:lnSpc>
                <a:spcPct val="120000"/>
              </a:lnSpc>
              <a:defRPr/>
            </a:pPr>
            <a:r>
              <a:rPr lang="en-US" sz="2000" dirty="0">
                <a:ln>
                  <a:solidFill>
                    <a:srgbClr val="FFFF00"/>
                  </a:solidFill>
                </a:ln>
                <a:solidFill>
                  <a:srgbClr val="FFFF00"/>
                </a:solidFill>
                <a:effectLst>
                  <a:outerShdw blurRad="50800" dist="101600" dir="2700000" algn="tl" rotWithShape="0">
                    <a:srgbClr val="000000"/>
                  </a:outerShdw>
                </a:effectLst>
                <a:latin typeface="Kruti Dev 010" pitchFamily="2" charset="0"/>
              </a:rPr>
              <a:t>phu dh fo'kky nhokj</a:t>
            </a:r>
          </a:p>
          <a:p>
            <a:pPr algn="ctr">
              <a:lnSpc>
                <a:spcPct val="120000"/>
              </a:lnSpc>
              <a:defRPr/>
            </a:pPr>
            <a:r>
              <a:rPr lang="en-US" sz="2000" dirty="0">
                <a:ln>
                  <a:solidFill>
                    <a:srgbClr val="FFFF00"/>
                  </a:solidFill>
                </a:ln>
                <a:solidFill>
                  <a:srgbClr val="FFFF00"/>
                </a:solidFill>
                <a:effectLst>
                  <a:outerShdw blurRad="50800" dist="101600" dir="2700000" algn="tl" rotWithShape="0">
                    <a:srgbClr val="000000"/>
                  </a:outerShdw>
                </a:effectLst>
                <a:latin typeface="Kruti Dev 010" pitchFamily="2" charset="0"/>
              </a:rPr>
              <a:t>phu esa yksgs dk iz;ksx</a:t>
            </a:r>
          </a:p>
          <a:p>
            <a:pPr algn="ctr">
              <a:lnSpc>
                <a:spcPct val="120000"/>
              </a:lnSpc>
              <a:defRPr/>
            </a:pPr>
            <a:r>
              <a:rPr lang="en-US" sz="1800" dirty="0">
                <a:ln>
                  <a:solidFill>
                    <a:srgbClr val="FFFF00"/>
                  </a:solidFill>
                </a:ln>
                <a:solidFill>
                  <a:srgbClr val="FFFF00"/>
                </a:solidFill>
                <a:effectLst>
                  <a:outerShdw blurRad="50800" dist="101600" dir="2700000" algn="tl" rotWithShape="0">
                    <a:srgbClr val="000000"/>
                  </a:outerShdw>
                </a:effectLst>
                <a:latin typeface="Kruti Dev 010" pitchFamily="2" charset="0"/>
              </a:rPr>
              <a:t>  </a:t>
            </a:r>
            <a:r>
              <a:rPr lang="en-US" sz="2000" dirty="0">
                <a:ln>
                  <a:solidFill>
                    <a:srgbClr val="FFFF00"/>
                  </a:solidFill>
                </a:ln>
                <a:solidFill>
                  <a:srgbClr val="FFFF00"/>
                </a:solidFill>
                <a:effectLst>
                  <a:outerShdw blurRad="50800" dist="101600" dir="2700000" algn="tl" rotWithShape="0">
                    <a:srgbClr val="000000"/>
                  </a:outerShdw>
                </a:effectLst>
                <a:latin typeface="Kruti Dev 010" pitchFamily="2" charset="0"/>
              </a:rPr>
              <a:t>,sysDtsfMª;k %</a:t>
            </a:r>
          </a:p>
          <a:p>
            <a:pPr algn="ctr">
              <a:lnSpc>
                <a:spcPct val="120000"/>
              </a:lnSpc>
              <a:defRPr/>
            </a:pPr>
            <a:r>
              <a:rPr lang="en-US" sz="2000" dirty="0">
                <a:ln>
                  <a:solidFill>
                    <a:srgbClr val="FFFF00"/>
                  </a:solidFill>
                </a:ln>
                <a:solidFill>
                  <a:srgbClr val="FFFF00"/>
                </a:solidFill>
                <a:effectLst>
                  <a:outerShdw blurRad="50800" dist="101600" dir="2700000" algn="tl" rotWithShape="0">
                    <a:srgbClr val="000000"/>
                  </a:outerShdw>
                </a:effectLst>
                <a:latin typeface="Kruti Dev 010" pitchFamily="2" charset="0"/>
              </a:rPr>
              <a:t>;wukuh f'k{kk dk dsanz</a:t>
            </a:r>
          </a:p>
          <a:p>
            <a:pPr algn="ctr">
              <a:lnSpc>
                <a:spcPct val="120000"/>
              </a:lnSpc>
              <a:defRPr/>
            </a:pPr>
            <a:r>
              <a:rPr lang="en-US" sz="2000" dirty="0">
                <a:ln>
                  <a:solidFill>
                    <a:srgbClr val="FFFF00"/>
                  </a:solidFill>
                </a:ln>
                <a:solidFill>
                  <a:srgbClr val="FFFF00"/>
                </a:solidFill>
                <a:effectLst>
                  <a:outerShdw blurRad="50800" dist="101600" dir="2700000" algn="tl" rotWithShape="0">
                    <a:srgbClr val="000000"/>
                  </a:outerShdw>
                </a:effectLst>
                <a:latin typeface="Kruti Dev 010" pitchFamily="2" charset="0"/>
              </a:rPr>
              <a:t>;wfDYM % T;kferh dk Lrjh; izn'kZu</a:t>
            </a:r>
          </a:p>
          <a:p>
            <a:pPr algn="ctr">
              <a:lnSpc>
                <a:spcPct val="120000"/>
              </a:lnSpc>
              <a:defRPr/>
            </a:pPr>
            <a:r>
              <a:rPr lang="en-US" sz="2000" dirty="0">
                <a:ln>
                  <a:solidFill>
                    <a:srgbClr val="FFFF00"/>
                  </a:solidFill>
                </a:ln>
                <a:solidFill>
                  <a:srgbClr val="FFFF00"/>
                </a:solidFill>
                <a:effectLst>
                  <a:outerShdw blurRad="50800" dist="101600" dir="2700000" algn="tl" rotWithShape="0">
                    <a:srgbClr val="000000"/>
                  </a:outerShdw>
                </a:effectLst>
                <a:latin typeface="Kruti Dev 010" pitchFamily="2" charset="0"/>
              </a:rPr>
              <a:t>izFke jkseh flDdksa dk izpyu</a:t>
            </a:r>
          </a:p>
          <a:p>
            <a:pPr algn="ctr">
              <a:lnSpc>
                <a:spcPct val="120000"/>
              </a:lnSpc>
              <a:defRPr/>
            </a:pPr>
            <a:r>
              <a:rPr lang="en-US" sz="1800" dirty="0">
                <a:ln>
                  <a:solidFill>
                    <a:srgbClr val="FFFF00"/>
                  </a:solidFill>
                </a:ln>
                <a:solidFill>
                  <a:srgbClr val="FFFF00"/>
                </a:solidFill>
                <a:effectLst>
                  <a:outerShdw blurRad="50800" dist="101600" dir="2700000" algn="tl" rotWithShape="0">
                    <a:srgbClr val="000000"/>
                  </a:outerShdw>
                </a:effectLst>
                <a:latin typeface="Kruti Dev 010" pitchFamily="2" charset="0"/>
              </a:rPr>
              <a:t> </a:t>
            </a:r>
            <a:r>
              <a:rPr lang="en-US" sz="2000" dirty="0">
                <a:ln>
                  <a:solidFill>
                    <a:srgbClr val="FFFF00"/>
                  </a:solidFill>
                </a:ln>
                <a:solidFill>
                  <a:srgbClr val="FFFF00"/>
                </a:solidFill>
                <a:effectLst>
                  <a:outerShdw blurRad="50800" dist="101600" dir="2700000" algn="tl" rotWithShape="0">
                    <a:srgbClr val="000000"/>
                  </a:outerShdw>
                </a:effectLst>
                <a:latin typeface="Kruti Dev 010" pitchFamily="2" charset="0"/>
              </a:rPr>
              <a:t>dqfjaFk O;kikfjd dsanz cu tkrk gS</a:t>
            </a:r>
          </a:p>
          <a:p>
            <a:pPr algn="ctr">
              <a:lnSpc>
                <a:spcPct val="120000"/>
              </a:lnSpc>
              <a:defRPr/>
            </a:pPr>
            <a:r>
              <a:rPr lang="en-US" sz="2000" dirty="0">
                <a:ln>
                  <a:solidFill>
                    <a:srgbClr val="FFFF00"/>
                  </a:solidFill>
                </a:ln>
                <a:solidFill>
                  <a:srgbClr val="FFFF00"/>
                </a:solidFill>
                <a:effectLst>
                  <a:outerShdw blurRad="50800" dist="101600" dir="2700000" algn="tl" rotWithShape="0">
                    <a:srgbClr val="000000"/>
                  </a:outerShdw>
                </a:effectLst>
                <a:latin typeface="Kruti Dev 010" pitchFamily="2" charset="0"/>
              </a:rPr>
              <a:t>felz esa ;gwnh O;kikfjd dsanz</a:t>
            </a:r>
          </a:p>
          <a:p>
            <a:pPr algn="ctr">
              <a:lnSpc>
                <a:spcPct val="120000"/>
              </a:lnSpc>
              <a:defRPr/>
            </a:pPr>
            <a:r>
              <a:rPr lang="en-US" sz="2000" dirty="0">
                <a:ln>
                  <a:solidFill>
                    <a:srgbClr val="FFFF00"/>
                  </a:solidFill>
                </a:ln>
                <a:solidFill>
                  <a:srgbClr val="FFFF00"/>
                </a:solidFill>
                <a:effectLst>
                  <a:outerShdw blurRad="50800" dist="101600" dir="2700000" algn="tl" rotWithShape="0">
                    <a:srgbClr val="000000"/>
                  </a:outerShdw>
                </a:effectLst>
                <a:latin typeface="Kruti Dev 010" pitchFamily="2" charset="0"/>
              </a:rPr>
              <a:t>;wukuh lH;rk ,oa ;wukuh 'kgj</a:t>
            </a:r>
          </a:p>
          <a:p>
            <a:pPr algn="ctr">
              <a:lnSpc>
                <a:spcPct val="120000"/>
              </a:lnSpc>
              <a:defRPr/>
            </a:pPr>
            <a:r>
              <a:rPr lang="en-US" sz="2000" dirty="0">
                <a:ln>
                  <a:solidFill>
                    <a:srgbClr val="FFFF00"/>
                  </a:solidFill>
                </a:ln>
                <a:solidFill>
                  <a:srgbClr val="FFFF00"/>
                </a:solidFill>
                <a:effectLst>
                  <a:outerShdw blurRad="50800" dist="101600" dir="2700000" algn="tl" rotWithShape="0">
                    <a:srgbClr val="000000"/>
                  </a:outerShdw>
                </a:effectLst>
                <a:latin typeface="Kruti Dev 010" pitchFamily="2" charset="0"/>
              </a:rPr>
              <a:t>;wukuh 'kSyh dk thou</a:t>
            </a:r>
          </a:p>
          <a:p>
            <a:pPr algn="ctr">
              <a:lnSpc>
                <a:spcPct val="120000"/>
              </a:lnSpc>
              <a:defRPr/>
            </a:pPr>
            <a:r>
              <a:rPr lang="en-US" sz="2800" dirty="0">
                <a:ln>
                  <a:solidFill>
                    <a:schemeClr val="tx1"/>
                  </a:solidFill>
                </a:ln>
                <a:solidFill>
                  <a:schemeClr val="hlink"/>
                </a:solidFill>
                <a:effectLst>
                  <a:outerShdw blurRad="50800" dist="101600" dir="2700000" algn="tl" rotWithShape="0">
                    <a:srgbClr val="000000"/>
                  </a:outerShdw>
                </a:effectLst>
                <a:latin typeface="Kruti Dev 010" pitchFamily="2" charset="0"/>
              </a:rPr>
              <a:t>;wukuh Hkk"kk</a:t>
            </a:r>
            <a:endParaRPr lang="en-US" sz="2800" b="0" dirty="0">
              <a:ln>
                <a:solidFill>
                  <a:schemeClr val="tx1"/>
                </a:solidFill>
              </a:ln>
              <a:solidFill>
                <a:schemeClr val="tx1"/>
              </a:solidFill>
              <a:effectLst>
                <a:outerShdw blurRad="50800" dist="101600" dir="2700000" algn="tl" rotWithShape="0">
                  <a:srgbClr val="000000"/>
                </a:outerShdw>
              </a:effectLst>
              <a:latin typeface="Kruti Dev 010" pitchFamily="2" charset="0"/>
            </a:endParaRPr>
          </a:p>
        </p:txBody>
      </p:sp>
      <p:sp>
        <p:nvSpPr>
          <p:cNvPr id="453659" name="Text Box 27"/>
          <p:cNvSpPr txBox="1">
            <a:spLocks noChangeArrowheads="1"/>
          </p:cNvSpPr>
          <p:nvPr/>
        </p:nvSpPr>
        <p:spPr bwMode="auto">
          <a:xfrm>
            <a:off x="4899025" y="211138"/>
            <a:ext cx="3989388" cy="707886"/>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4000" dirty="0">
                <a:ln>
                  <a:solidFill>
                    <a:srgbClr val="FFFF00"/>
                  </a:solidFill>
                </a:ln>
                <a:solidFill>
                  <a:srgbClr val="FFFF00"/>
                </a:solidFill>
                <a:latin typeface="Kruti Dev 010" pitchFamily="2" charset="0"/>
                <a:ea typeface="+mn-ea"/>
                <a:cs typeface="+mn-cs"/>
              </a:rPr>
              <a:t>v/;;u </a:t>
            </a:r>
            <a:r>
              <a:rPr lang="en-US" sz="4000" dirty="0">
                <a:ln>
                  <a:solidFill>
                    <a:srgbClr val="FFFF00"/>
                  </a:solidFill>
                </a:ln>
                <a:solidFill>
                  <a:srgbClr val="FFFF00"/>
                </a:solidFill>
                <a:latin typeface="Kruti Dev 010" pitchFamily="2" charset="0"/>
                <a:ea typeface="+mn-ea"/>
                <a:cs typeface="+mn-cs"/>
              </a:rPr>
              <a:t>lgk;d </a:t>
            </a:r>
            <a:r>
              <a:rPr lang="en-US" sz="4000" dirty="0">
                <a:ln>
                  <a:solidFill>
                    <a:srgbClr val="FFFF00"/>
                  </a:solidFill>
                </a:ln>
                <a:solidFill>
                  <a:srgbClr val="FFFF00"/>
                </a:solidFill>
                <a:latin typeface="Kruti Dev 010"/>
                <a:ea typeface="+mn-ea"/>
                <a:cs typeface="+mn-cs"/>
              </a:rPr>
              <a:t>‡</a:t>
            </a:r>
            <a:endParaRPr lang="en-US" sz="4000" dirty="0">
              <a:ln>
                <a:solidFill>
                  <a:srgbClr val="FFFF00"/>
                </a:solidFill>
              </a:ln>
              <a:solidFill>
                <a:srgbClr val="FFFF00"/>
              </a:solidFill>
              <a:latin typeface="Kruti Dev 010" pitchFamily="2" charset="0"/>
              <a:ea typeface="+mn-ea"/>
              <a:cs typeface="+mn-cs"/>
            </a:endParaRPr>
          </a:p>
        </p:txBody>
      </p:sp>
      <p:pic>
        <p:nvPicPr>
          <p:cNvPr id="453664" name="Picture 32"/>
          <p:cNvPicPr>
            <a:picLocks noChangeAspect="1" noChangeArrowheads="1"/>
          </p:cNvPicPr>
          <p:nvPr/>
        </p:nvPicPr>
        <p:blipFill>
          <a:blip r:embed="rId5"/>
          <a:srcRect l="14404" t="23677" r="5742" b="16017"/>
          <a:stretch>
            <a:fillRect/>
          </a:stretch>
        </p:blipFill>
        <p:spPr bwMode="auto">
          <a:xfrm>
            <a:off x="4651375" y="4184650"/>
            <a:ext cx="3490913" cy="1974850"/>
          </a:xfrm>
          <a:prstGeom prst="rect">
            <a:avLst/>
          </a:prstGeom>
          <a:noFill/>
          <a:ln w="76200">
            <a:solidFill>
              <a:schemeClr val="accent2"/>
            </a:solidFill>
            <a:miter lim="800000"/>
            <a:headEnd/>
            <a:tailEnd/>
          </a:ln>
          <a:effectLst>
            <a:outerShdw blurRad="63500" dist="117088" dir="2963922" algn="ctr" rotWithShape="0">
              <a:schemeClr val="bg2">
                <a:alpha val="74997"/>
              </a:schemeClr>
            </a:outerShdw>
          </a:effectLst>
          <a:extLst/>
        </p:spPr>
      </p:pic>
      <p:sp>
        <p:nvSpPr>
          <p:cNvPr id="453653" name="Oval 21"/>
          <p:cNvSpPr>
            <a:spLocks noChangeArrowheads="1"/>
          </p:cNvSpPr>
          <p:nvPr/>
        </p:nvSpPr>
        <p:spPr bwMode="auto">
          <a:xfrm>
            <a:off x="1289050" y="603250"/>
            <a:ext cx="3140075" cy="1257300"/>
          </a:xfrm>
          <a:prstGeom prst="ellipse">
            <a:avLst/>
          </a:prstGeom>
          <a:noFill/>
          <a:ln w="762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20492" name="Group 23"/>
          <p:cNvGrpSpPr>
            <a:grpSpLocks/>
          </p:cNvGrpSpPr>
          <p:nvPr/>
        </p:nvGrpSpPr>
        <p:grpSpPr bwMode="auto">
          <a:xfrm>
            <a:off x="7931150" y="3414713"/>
            <a:ext cx="984250" cy="565150"/>
            <a:chOff x="7931150" y="3414713"/>
            <a:chExt cx="984250" cy="565150"/>
          </a:xfrm>
        </p:grpSpPr>
        <p:sp>
          <p:nvSpPr>
            <p:cNvPr id="20497"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0498"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0499"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20500"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01"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02" name="Rectangle 44"/>
            <p:cNvSpPr>
              <a:spLocks noChangeArrowheads="1"/>
            </p:cNvSpPr>
            <p:nvPr/>
          </p:nvSpPr>
          <p:spPr bwMode="auto">
            <a:xfrm>
              <a:off x="7931150" y="3568700"/>
              <a:ext cx="96981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fladnj ;wukuh</a:t>
              </a:r>
            </a:p>
          </p:txBody>
        </p:sp>
        <p:sp>
          <p:nvSpPr>
            <p:cNvPr id="20503" name="Rectangle 45"/>
            <p:cNvSpPr>
              <a:spLocks noChangeArrowheads="1"/>
            </p:cNvSpPr>
            <p:nvPr/>
          </p:nvSpPr>
          <p:spPr bwMode="auto">
            <a:xfrm>
              <a:off x="7970838" y="3414713"/>
              <a:ext cx="69249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'kkafrdky</a:t>
              </a:r>
            </a:p>
          </p:txBody>
        </p:sp>
        <p:sp>
          <p:nvSpPr>
            <p:cNvPr id="20504" name="Rectangle 44"/>
            <p:cNvSpPr>
              <a:spLocks noChangeArrowheads="1"/>
            </p:cNvSpPr>
            <p:nvPr/>
          </p:nvSpPr>
          <p:spPr bwMode="auto">
            <a:xfrm>
              <a:off x="7937500" y="3695700"/>
              <a:ext cx="647612"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jkseh ra=</a:t>
              </a:r>
            </a:p>
          </p:txBody>
        </p:sp>
      </p:grpSp>
      <p:sp>
        <p:nvSpPr>
          <p:cNvPr id="25" name="Rectangle 24"/>
          <p:cNvSpPr/>
          <p:nvPr/>
        </p:nvSpPr>
        <p:spPr>
          <a:xfrm>
            <a:off x="40204"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20494" name="Rectangle 25"/>
          <p:cNvSpPr>
            <a:spLocks noChangeArrowheads="1"/>
          </p:cNvSpPr>
          <p:nvPr/>
        </p:nvSpPr>
        <p:spPr bwMode="auto">
          <a:xfrm>
            <a:off x="0" y="977900"/>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20495" name="Text Box 23"/>
          <p:cNvSpPr txBox="1">
            <a:spLocks noChangeArrowheads="1"/>
          </p:cNvSpPr>
          <p:nvPr/>
        </p:nvSpPr>
        <p:spPr bwMode="auto">
          <a:xfrm>
            <a:off x="6445250" y="6127750"/>
            <a:ext cx="23352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lnSpc>
                <a:spcPct val="115000"/>
              </a:lnSpc>
              <a:spcAft>
                <a:spcPts val="1000"/>
              </a:spcAft>
            </a:pPr>
            <a:r>
              <a:rPr lang="hi-in" sz="1800">
                <a:solidFill>
                  <a:schemeClr val="tx1"/>
                </a:solidFill>
                <a:latin typeface="Kruti Dev 010" charset="0"/>
              </a:rPr>
              <a:t>सहायक पुस्तक</a:t>
            </a:r>
            <a:r>
              <a:rPr lang="hi-in" sz="1800">
                <a:latin typeface="Kruti Dev 010" charset="0"/>
                <a:ea typeface="Calibri" charset="0"/>
                <a:cs typeface="Mangal" charset="0"/>
              </a:rPr>
              <a:t> </a:t>
            </a:r>
            <a:r>
              <a:rPr lang="hi-in" sz="1800">
                <a:solidFill>
                  <a:schemeClr val="tx1"/>
                </a:solidFill>
                <a:latin typeface="Kruti Dev 010" charset="0"/>
                <a:ea typeface="Calibri" charset="0"/>
                <a:cs typeface="Mangal" charset="0"/>
              </a:rPr>
              <a:t>३८</a:t>
            </a:r>
            <a:r>
              <a:rPr lang="en-US" sz="1800">
                <a:solidFill>
                  <a:schemeClr val="tx1"/>
                </a:solidFill>
                <a:latin typeface="Kruti Dev 010" charset="0"/>
                <a:ea typeface="Calibri" charset="0"/>
                <a:cs typeface="Times New Roman" charset="0"/>
              </a:rPr>
              <a:t>−</a:t>
            </a:r>
            <a:r>
              <a:rPr lang="hi-in" sz="1800">
                <a:solidFill>
                  <a:schemeClr val="tx1"/>
                </a:solidFill>
                <a:latin typeface="Kruti Dev 010" charset="0"/>
                <a:ea typeface="Calibri" charset="0"/>
                <a:cs typeface="Mangal" charset="0"/>
              </a:rPr>
              <a:t>३९</a:t>
            </a:r>
            <a:endParaRPr lang="en-US" sz="1800">
              <a:solidFill>
                <a:schemeClr val="tx1"/>
              </a:solidFill>
              <a:latin typeface="Kruti Dev 010" charset="0"/>
              <a:ea typeface="Calibri" charset="0"/>
              <a:cs typeface="Times New Roman" charset="0"/>
            </a:endParaRPr>
          </a:p>
          <a:p>
            <a:pPr algn="ctr">
              <a:spcBef>
                <a:spcPct val="50000"/>
              </a:spcBef>
            </a:pPr>
            <a:endParaRPr lang="en-US" sz="1800">
              <a:solidFill>
                <a:schemeClr val="tx1"/>
              </a:solidFill>
              <a:latin typeface="Kruti Dev 010" charset="0"/>
            </a:endParaRPr>
          </a:p>
        </p:txBody>
      </p:sp>
      <p:sp>
        <p:nvSpPr>
          <p:cNvPr id="24" name="Rectangle 23"/>
          <p:cNvSpPr/>
          <p:nvPr/>
        </p:nvSpPr>
        <p:spPr bwMode="auto">
          <a:xfrm>
            <a:off x="40205" y="-822325"/>
            <a:ext cx="4696901" cy="3154317"/>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a:t>
            </a: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53653"/>
                                        </p:tgtEl>
                                        <p:attrNameLst>
                                          <p:attrName>style.visibility</p:attrName>
                                        </p:attrNameLst>
                                      </p:cBhvr>
                                      <p:to>
                                        <p:strVal val="visible"/>
                                      </p:to>
                                    </p:set>
                                    <p:anim calcmode="lin" valueType="num">
                                      <p:cBhvr>
                                        <p:cTn id="7" dur="500" fill="hold"/>
                                        <p:tgtEl>
                                          <p:spTgt spid="453653"/>
                                        </p:tgtEl>
                                        <p:attrNameLst>
                                          <p:attrName>ppt_w</p:attrName>
                                        </p:attrNameLst>
                                      </p:cBhvr>
                                      <p:tavLst>
                                        <p:tav tm="0">
                                          <p:val>
                                            <p:fltVal val="0"/>
                                          </p:val>
                                        </p:tav>
                                        <p:tav tm="100000">
                                          <p:val>
                                            <p:strVal val="#ppt_w"/>
                                          </p:val>
                                        </p:tav>
                                      </p:tavLst>
                                    </p:anim>
                                    <p:anim calcmode="lin" valueType="num">
                                      <p:cBhvr>
                                        <p:cTn id="8" dur="500" fill="hold"/>
                                        <p:tgtEl>
                                          <p:spTgt spid="453653"/>
                                        </p:tgtEl>
                                        <p:attrNameLst>
                                          <p:attrName>ppt_h</p:attrName>
                                        </p:attrNameLst>
                                      </p:cBhvr>
                                      <p:tavLst>
                                        <p:tav tm="0">
                                          <p:val>
                                            <p:fltVal val="0"/>
                                          </p:val>
                                        </p:tav>
                                        <p:tav tm="100000">
                                          <p:val>
                                            <p:strVal val="#ppt_h"/>
                                          </p:val>
                                        </p:tav>
                                      </p:tavLst>
                                    </p:anim>
                                    <p:anim calcmode="lin" valueType="num">
                                      <p:cBhvr>
                                        <p:cTn id="9" dur="500" fill="hold"/>
                                        <p:tgtEl>
                                          <p:spTgt spid="453653"/>
                                        </p:tgtEl>
                                        <p:attrNameLst>
                                          <p:attrName>ppt_x</p:attrName>
                                        </p:attrNameLst>
                                      </p:cBhvr>
                                      <p:tavLst>
                                        <p:tav tm="0">
                                          <p:val>
                                            <p:fltVal val="0.5"/>
                                          </p:val>
                                        </p:tav>
                                        <p:tav tm="100000">
                                          <p:val>
                                            <p:strVal val="#ppt_x"/>
                                          </p:val>
                                        </p:tav>
                                      </p:tavLst>
                                    </p:anim>
                                    <p:anim calcmode="lin" valueType="num">
                                      <p:cBhvr>
                                        <p:cTn id="10" dur="500" fill="hold"/>
                                        <p:tgtEl>
                                          <p:spTgt spid="45365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53661"/>
                                        </p:tgtEl>
                                        <p:attrNameLst>
                                          <p:attrName>style.visibility</p:attrName>
                                        </p:attrNameLst>
                                      </p:cBhvr>
                                      <p:to>
                                        <p:strVal val="visible"/>
                                      </p:to>
                                    </p:set>
                                    <p:animEffect transition="in" filter="fade">
                                      <p:cBhvr>
                                        <p:cTn id="14" dur="1000"/>
                                        <p:tgtEl>
                                          <p:spTgt spid="453661"/>
                                        </p:tgtEl>
                                      </p:cBhvr>
                                    </p:animEffect>
                                  </p:childTnLst>
                                </p:cTn>
                              </p:par>
                            </p:childTnLst>
                          </p:cTn>
                        </p:par>
                        <p:par>
                          <p:cTn id="15" fill="hold" nodeType="afterGroup">
                            <p:stCondLst>
                              <p:cond delay="1500"/>
                            </p:stCondLst>
                            <p:childTnLst>
                              <p:par>
                                <p:cTn id="16" presetID="10" presetClass="entr" presetSubtype="0" fill="hold" nodeType="afterEffect">
                                  <p:stCondLst>
                                    <p:cond delay="0"/>
                                  </p:stCondLst>
                                  <p:childTnLst>
                                    <p:set>
                                      <p:cBhvr>
                                        <p:cTn id="17" dur="1" fill="hold">
                                          <p:stCondLst>
                                            <p:cond delay="0"/>
                                          </p:stCondLst>
                                        </p:cTn>
                                        <p:tgtEl>
                                          <p:spTgt spid="453662"/>
                                        </p:tgtEl>
                                        <p:attrNameLst>
                                          <p:attrName>style.visibility</p:attrName>
                                        </p:attrNameLst>
                                      </p:cBhvr>
                                      <p:to>
                                        <p:strVal val="visible"/>
                                      </p:to>
                                    </p:set>
                                    <p:animEffect transition="in" filter="fade">
                                      <p:cBhvr>
                                        <p:cTn id="18" dur="1000"/>
                                        <p:tgtEl>
                                          <p:spTgt spid="453662"/>
                                        </p:tgtEl>
                                      </p:cBhvr>
                                    </p:animEffect>
                                  </p:childTnLst>
                                </p:cTn>
                              </p:par>
                            </p:childTnLst>
                          </p:cTn>
                        </p:par>
                        <p:par>
                          <p:cTn id="19" fill="hold" nodeType="afterGroup">
                            <p:stCondLst>
                              <p:cond delay="2500"/>
                            </p:stCondLst>
                            <p:childTnLst>
                              <p:par>
                                <p:cTn id="20" presetID="10" presetClass="entr" presetSubtype="0" fill="hold" nodeType="afterEffect">
                                  <p:stCondLst>
                                    <p:cond delay="0"/>
                                  </p:stCondLst>
                                  <p:childTnLst>
                                    <p:set>
                                      <p:cBhvr>
                                        <p:cTn id="21" dur="1" fill="hold">
                                          <p:stCondLst>
                                            <p:cond delay="0"/>
                                          </p:stCondLst>
                                        </p:cTn>
                                        <p:tgtEl>
                                          <p:spTgt spid="453664"/>
                                        </p:tgtEl>
                                        <p:attrNameLst>
                                          <p:attrName>style.visibility</p:attrName>
                                        </p:attrNameLst>
                                      </p:cBhvr>
                                      <p:to>
                                        <p:strVal val="visible"/>
                                      </p:to>
                                    </p:set>
                                    <p:animEffect transition="in" filter="fade">
                                      <p:cBhvr>
                                        <p:cTn id="22" dur="1000"/>
                                        <p:tgtEl>
                                          <p:spTgt spid="45366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453634">
                                            <p:txEl>
                                              <p:pRg st="0" end="0"/>
                                            </p:txEl>
                                          </p:spTgt>
                                        </p:tgtEl>
                                        <p:attrNameLst>
                                          <p:attrName>style.visibility</p:attrName>
                                        </p:attrNameLst>
                                      </p:cBhvr>
                                      <p:to>
                                        <p:strVal val="visible"/>
                                      </p:to>
                                    </p:set>
                                    <p:animEffect transition="in" filter="box(out)">
                                      <p:cBhvr>
                                        <p:cTn id="27" dur="500"/>
                                        <p:tgtEl>
                                          <p:spTgt spid="453634">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453634">
                                            <p:txEl>
                                              <p:pRg st="1" end="1"/>
                                            </p:txEl>
                                          </p:spTgt>
                                        </p:tgtEl>
                                        <p:attrNameLst>
                                          <p:attrName>style.visibility</p:attrName>
                                        </p:attrNameLst>
                                      </p:cBhvr>
                                      <p:to>
                                        <p:strVal val="visible"/>
                                      </p:to>
                                    </p:set>
                                    <p:animEffect transition="in" filter="box(out)">
                                      <p:cBhvr>
                                        <p:cTn id="32" dur="500"/>
                                        <p:tgtEl>
                                          <p:spTgt spid="453634">
                                            <p:txEl>
                                              <p:pRg st="1" end="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453634">
                                            <p:txEl>
                                              <p:pRg st="2" end="2"/>
                                            </p:txEl>
                                          </p:spTgt>
                                        </p:tgtEl>
                                        <p:attrNameLst>
                                          <p:attrName>style.visibility</p:attrName>
                                        </p:attrNameLst>
                                      </p:cBhvr>
                                      <p:to>
                                        <p:strVal val="visible"/>
                                      </p:to>
                                    </p:set>
                                    <p:animEffect transition="in" filter="box(out)">
                                      <p:cBhvr>
                                        <p:cTn id="37" dur="500"/>
                                        <p:tgtEl>
                                          <p:spTgt spid="453634">
                                            <p:txEl>
                                              <p:pRg st="2" end="2"/>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453634">
                                            <p:txEl>
                                              <p:pRg st="3" end="3"/>
                                            </p:txEl>
                                          </p:spTgt>
                                        </p:tgtEl>
                                        <p:attrNameLst>
                                          <p:attrName>style.visibility</p:attrName>
                                        </p:attrNameLst>
                                      </p:cBhvr>
                                      <p:to>
                                        <p:strVal val="visible"/>
                                      </p:to>
                                    </p:set>
                                    <p:animEffect transition="in" filter="box(out)">
                                      <p:cBhvr>
                                        <p:cTn id="42" dur="500"/>
                                        <p:tgtEl>
                                          <p:spTgt spid="453634">
                                            <p:txEl>
                                              <p:pRg st="3" end="3"/>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453634">
                                            <p:txEl>
                                              <p:pRg st="4" end="4"/>
                                            </p:txEl>
                                          </p:spTgt>
                                        </p:tgtEl>
                                        <p:attrNameLst>
                                          <p:attrName>style.visibility</p:attrName>
                                        </p:attrNameLst>
                                      </p:cBhvr>
                                      <p:to>
                                        <p:strVal val="visible"/>
                                      </p:to>
                                    </p:set>
                                    <p:animEffect transition="in" filter="box(out)">
                                      <p:cBhvr>
                                        <p:cTn id="47" dur="500"/>
                                        <p:tgtEl>
                                          <p:spTgt spid="453634">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453634">
                                            <p:txEl>
                                              <p:pRg st="5" end="5"/>
                                            </p:txEl>
                                          </p:spTgt>
                                        </p:tgtEl>
                                        <p:attrNameLst>
                                          <p:attrName>style.visibility</p:attrName>
                                        </p:attrNameLst>
                                      </p:cBhvr>
                                      <p:to>
                                        <p:strVal val="visible"/>
                                      </p:to>
                                    </p:set>
                                    <p:animEffect transition="in" filter="box(out)">
                                      <p:cBhvr>
                                        <p:cTn id="52" dur="500"/>
                                        <p:tgtEl>
                                          <p:spTgt spid="453634">
                                            <p:txEl>
                                              <p:pRg st="5" end="5"/>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32" fill="hold" grpId="0" nodeType="clickEffect">
                                  <p:stCondLst>
                                    <p:cond delay="0"/>
                                  </p:stCondLst>
                                  <p:childTnLst>
                                    <p:set>
                                      <p:cBhvr>
                                        <p:cTn id="56" dur="1" fill="hold">
                                          <p:stCondLst>
                                            <p:cond delay="0"/>
                                          </p:stCondLst>
                                        </p:cTn>
                                        <p:tgtEl>
                                          <p:spTgt spid="453634">
                                            <p:txEl>
                                              <p:pRg st="6" end="6"/>
                                            </p:txEl>
                                          </p:spTgt>
                                        </p:tgtEl>
                                        <p:attrNameLst>
                                          <p:attrName>style.visibility</p:attrName>
                                        </p:attrNameLst>
                                      </p:cBhvr>
                                      <p:to>
                                        <p:strVal val="visible"/>
                                      </p:to>
                                    </p:set>
                                    <p:animEffect transition="in" filter="box(out)">
                                      <p:cBhvr>
                                        <p:cTn id="57" dur="500"/>
                                        <p:tgtEl>
                                          <p:spTgt spid="453634">
                                            <p:txEl>
                                              <p:pRg st="6" end="6"/>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32" fill="hold" grpId="0" nodeType="clickEffect">
                                  <p:stCondLst>
                                    <p:cond delay="0"/>
                                  </p:stCondLst>
                                  <p:childTnLst>
                                    <p:set>
                                      <p:cBhvr>
                                        <p:cTn id="61" dur="1" fill="hold">
                                          <p:stCondLst>
                                            <p:cond delay="0"/>
                                          </p:stCondLst>
                                        </p:cTn>
                                        <p:tgtEl>
                                          <p:spTgt spid="453634">
                                            <p:txEl>
                                              <p:pRg st="7" end="7"/>
                                            </p:txEl>
                                          </p:spTgt>
                                        </p:tgtEl>
                                        <p:attrNameLst>
                                          <p:attrName>style.visibility</p:attrName>
                                        </p:attrNameLst>
                                      </p:cBhvr>
                                      <p:to>
                                        <p:strVal val="visible"/>
                                      </p:to>
                                    </p:set>
                                    <p:animEffect transition="in" filter="box(out)">
                                      <p:cBhvr>
                                        <p:cTn id="62" dur="500"/>
                                        <p:tgtEl>
                                          <p:spTgt spid="453634">
                                            <p:txEl>
                                              <p:pRg st="7" end="7"/>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ntr" presetSubtype="32" fill="hold" grpId="0" nodeType="clickEffect">
                                  <p:stCondLst>
                                    <p:cond delay="0"/>
                                  </p:stCondLst>
                                  <p:childTnLst>
                                    <p:set>
                                      <p:cBhvr>
                                        <p:cTn id="66" dur="1" fill="hold">
                                          <p:stCondLst>
                                            <p:cond delay="0"/>
                                          </p:stCondLst>
                                        </p:cTn>
                                        <p:tgtEl>
                                          <p:spTgt spid="453634">
                                            <p:txEl>
                                              <p:pRg st="8" end="8"/>
                                            </p:txEl>
                                          </p:spTgt>
                                        </p:tgtEl>
                                        <p:attrNameLst>
                                          <p:attrName>style.visibility</p:attrName>
                                        </p:attrNameLst>
                                      </p:cBhvr>
                                      <p:to>
                                        <p:strVal val="visible"/>
                                      </p:to>
                                    </p:set>
                                    <p:animEffect transition="in" filter="box(out)">
                                      <p:cBhvr>
                                        <p:cTn id="67" dur="500"/>
                                        <p:tgtEl>
                                          <p:spTgt spid="453634">
                                            <p:txEl>
                                              <p:pRg st="8" end="8"/>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4" presetClass="entr" presetSubtype="32" fill="hold" grpId="0" nodeType="clickEffect">
                                  <p:stCondLst>
                                    <p:cond delay="0"/>
                                  </p:stCondLst>
                                  <p:childTnLst>
                                    <p:set>
                                      <p:cBhvr>
                                        <p:cTn id="71" dur="1" fill="hold">
                                          <p:stCondLst>
                                            <p:cond delay="0"/>
                                          </p:stCondLst>
                                        </p:cTn>
                                        <p:tgtEl>
                                          <p:spTgt spid="453634">
                                            <p:txEl>
                                              <p:pRg st="9" end="9"/>
                                            </p:txEl>
                                          </p:spTgt>
                                        </p:tgtEl>
                                        <p:attrNameLst>
                                          <p:attrName>style.visibility</p:attrName>
                                        </p:attrNameLst>
                                      </p:cBhvr>
                                      <p:to>
                                        <p:strVal val="visible"/>
                                      </p:to>
                                    </p:set>
                                    <p:animEffect transition="in" filter="box(out)">
                                      <p:cBhvr>
                                        <p:cTn id="72" dur="500"/>
                                        <p:tgtEl>
                                          <p:spTgt spid="453634">
                                            <p:txEl>
                                              <p:pRg st="9" end="9"/>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4" presetClass="entr" presetSubtype="32" fill="hold" grpId="0" nodeType="clickEffect">
                                  <p:stCondLst>
                                    <p:cond delay="0"/>
                                  </p:stCondLst>
                                  <p:childTnLst>
                                    <p:set>
                                      <p:cBhvr>
                                        <p:cTn id="76" dur="1" fill="hold">
                                          <p:stCondLst>
                                            <p:cond delay="0"/>
                                          </p:stCondLst>
                                        </p:cTn>
                                        <p:tgtEl>
                                          <p:spTgt spid="453634">
                                            <p:txEl>
                                              <p:pRg st="10" end="10"/>
                                            </p:txEl>
                                          </p:spTgt>
                                        </p:tgtEl>
                                        <p:attrNameLst>
                                          <p:attrName>style.visibility</p:attrName>
                                        </p:attrNameLst>
                                      </p:cBhvr>
                                      <p:to>
                                        <p:strVal val="visible"/>
                                      </p:to>
                                    </p:set>
                                    <p:animEffect transition="in" filter="box(out)">
                                      <p:cBhvr>
                                        <p:cTn id="77" dur="500"/>
                                        <p:tgtEl>
                                          <p:spTgt spid="453634">
                                            <p:txEl>
                                              <p:pRg st="10" end="1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32" fill="hold" grpId="0" nodeType="clickEffect">
                                  <p:stCondLst>
                                    <p:cond delay="0"/>
                                  </p:stCondLst>
                                  <p:childTnLst>
                                    <p:set>
                                      <p:cBhvr>
                                        <p:cTn id="81" dur="1" fill="hold">
                                          <p:stCondLst>
                                            <p:cond delay="0"/>
                                          </p:stCondLst>
                                        </p:cTn>
                                        <p:tgtEl>
                                          <p:spTgt spid="453634">
                                            <p:txEl>
                                              <p:pRg st="11" end="11"/>
                                            </p:txEl>
                                          </p:spTgt>
                                        </p:tgtEl>
                                        <p:attrNameLst>
                                          <p:attrName>style.visibility</p:attrName>
                                        </p:attrNameLst>
                                      </p:cBhvr>
                                      <p:to>
                                        <p:strVal val="visible"/>
                                      </p:to>
                                    </p:set>
                                    <p:animEffect transition="in" filter="box(out)">
                                      <p:cBhvr>
                                        <p:cTn id="82" dur="500"/>
                                        <p:tgtEl>
                                          <p:spTgt spid="453634">
                                            <p:txEl>
                                              <p:pRg st="11" end="11"/>
                                            </p:txEl>
                                          </p:spTgt>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4" presetClass="entr" presetSubtype="32" fill="hold" grpId="0" nodeType="clickEffect">
                                  <p:stCondLst>
                                    <p:cond delay="0"/>
                                  </p:stCondLst>
                                  <p:childTnLst>
                                    <p:set>
                                      <p:cBhvr>
                                        <p:cTn id="86" dur="1" fill="hold">
                                          <p:stCondLst>
                                            <p:cond delay="0"/>
                                          </p:stCondLst>
                                        </p:cTn>
                                        <p:tgtEl>
                                          <p:spTgt spid="453634">
                                            <p:txEl>
                                              <p:pRg st="12" end="12"/>
                                            </p:txEl>
                                          </p:spTgt>
                                        </p:tgtEl>
                                        <p:attrNameLst>
                                          <p:attrName>style.visibility</p:attrName>
                                        </p:attrNameLst>
                                      </p:cBhvr>
                                      <p:to>
                                        <p:strVal val="visible"/>
                                      </p:to>
                                    </p:set>
                                    <p:animEffect transition="in" filter="box(out)">
                                      <p:cBhvr>
                                        <p:cTn id="87" dur="500"/>
                                        <p:tgtEl>
                                          <p:spTgt spid="45363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4" grpId="0" build="p" autoUpdateAnimBg="0"/>
      <p:bldP spid="45365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817" name="Picture 49" descr="Pompei street with elevated stepping stones, wk 031001"/>
          <p:cNvPicPr preferRelativeResize="0">
            <a:picLocks noChangeAspect="1" noChangeArrowheads="1"/>
          </p:cNvPicPr>
          <p:nvPr>
            <p:custDataLst>
              <p:tags r:id="rId1"/>
            </p:custDataLst>
          </p:nvPr>
        </p:nvPicPr>
        <p:blipFill>
          <a:blip r:embed="rId7"/>
          <a:srcRect/>
          <a:stretch>
            <a:fillRect/>
          </a:stretch>
        </p:blipFill>
        <p:spPr bwMode="auto">
          <a:xfrm>
            <a:off x="4214813" y="654050"/>
            <a:ext cx="3954462" cy="2965450"/>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pic>
        <p:nvPicPr>
          <p:cNvPr id="288816" name="Picture 48" descr="Temple of the Divus Romulus"/>
          <p:cNvPicPr preferRelativeResize="0">
            <a:picLocks noChangeAspect="1" noChangeArrowheads="1"/>
          </p:cNvPicPr>
          <p:nvPr>
            <p:custDataLst>
              <p:tags r:id="rId2"/>
            </p:custDataLst>
          </p:nvPr>
        </p:nvPicPr>
        <p:blipFill>
          <a:blip r:embed="rId8"/>
          <a:srcRect/>
          <a:stretch>
            <a:fillRect/>
          </a:stretch>
        </p:blipFill>
        <p:spPr bwMode="auto">
          <a:xfrm>
            <a:off x="1050925" y="3421063"/>
            <a:ext cx="3221038" cy="2414587"/>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pic>
        <p:nvPicPr>
          <p:cNvPr id="288815" name="Picture 47" descr="Forum with Temples of Saturn and Vespasian"/>
          <p:cNvPicPr preferRelativeResize="0">
            <a:picLocks noChangeAspect="1" noChangeArrowheads="1"/>
          </p:cNvPicPr>
          <p:nvPr>
            <p:custDataLst>
              <p:tags r:id="rId3"/>
            </p:custDataLst>
          </p:nvPr>
        </p:nvPicPr>
        <p:blipFill>
          <a:blip r:embed="rId9"/>
          <a:srcRect/>
          <a:stretch>
            <a:fillRect/>
          </a:stretch>
        </p:blipFill>
        <p:spPr bwMode="auto">
          <a:xfrm>
            <a:off x="882650" y="398463"/>
            <a:ext cx="3603625" cy="270192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pic>
        <p:nvPicPr>
          <p:cNvPr id="288814" name="Picture 46" descr="Forum Arch of Severus, Temple of Saturn"/>
          <p:cNvPicPr preferRelativeResize="0">
            <a:picLocks noChangeAspect="1" noChangeArrowheads="1"/>
          </p:cNvPicPr>
          <p:nvPr>
            <p:custDataLst>
              <p:tags r:id="rId4"/>
            </p:custDataLst>
          </p:nvPr>
        </p:nvPicPr>
        <p:blipFill>
          <a:blip r:embed="rId10"/>
          <a:srcRect t="11700"/>
          <a:stretch>
            <a:fillRect/>
          </a:stretch>
        </p:blipFill>
        <p:spPr bwMode="auto">
          <a:xfrm>
            <a:off x="4597400" y="3576638"/>
            <a:ext cx="3938588" cy="2608262"/>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sp>
        <p:nvSpPr>
          <p:cNvPr id="288770"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1511" name="AutoShape 4"/>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21512" name="Rectangle 5"/>
          <p:cNvSpPr>
            <a:spLocks noChangeArrowheads="1"/>
          </p:cNvSpPr>
          <p:nvPr/>
        </p:nvSpPr>
        <p:spPr bwMode="auto">
          <a:xfrm>
            <a:off x="3105150" y="931863"/>
            <a:ext cx="1714500" cy="644525"/>
          </a:xfrm>
          <a:prstGeom prst="rect">
            <a:avLst/>
          </a:prstGeom>
          <a:noFill/>
          <a:ln w="12700">
            <a:noFill/>
            <a:miter lim="800000"/>
            <a:headEnd/>
            <a:tailEnd/>
          </a:ln>
        </p:spPr>
        <p:txBody>
          <a:bodyPr wrap="none" lIns="90487" tIns="44450" rIns="90487" bIns="44450">
            <a:spAutoFit/>
          </a:bodyPr>
          <a:lstStyle/>
          <a:p>
            <a:r>
              <a:rPr lang="en-US" sz="3600">
                <a:solidFill>
                  <a:schemeClr val="bg2"/>
                </a:solidFill>
                <a:effectLst>
                  <a:outerShdw blurRad="38100" dist="38100" dir="2700000" algn="tl">
                    <a:srgbClr val="000000"/>
                  </a:outerShdw>
                </a:effectLst>
                <a:latin typeface="Kruti Dev 010" charset="0"/>
              </a:rPr>
              <a:t>'kkafrdky</a:t>
            </a:r>
          </a:p>
        </p:txBody>
      </p:sp>
      <p:sp>
        <p:nvSpPr>
          <p:cNvPr id="21513"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1514" name="Rectangle 7"/>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21515" name="Line 8"/>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16" name="Line 12"/>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8785" name="Rectangle 17"/>
          <p:cNvSpPr>
            <a:spLocks noChangeArrowheads="1"/>
          </p:cNvSpPr>
          <p:nvPr/>
        </p:nvSpPr>
        <p:spPr bwMode="auto">
          <a:xfrm>
            <a:off x="3922713" y="2112963"/>
            <a:ext cx="1425575" cy="582612"/>
          </a:xfrm>
          <a:prstGeom prst="rect">
            <a:avLst/>
          </a:prstGeom>
          <a:noFill/>
          <a:ln w="12700">
            <a:noFill/>
            <a:miter lim="800000"/>
            <a:headEnd/>
            <a:tailEnd/>
          </a:ln>
        </p:spPr>
        <p:txBody>
          <a:bodyPr wrap="none" lIns="90487" tIns="44450" rIns="90487" bIns="44450">
            <a:spAutoFit/>
          </a:bodyPr>
          <a:lstStyle/>
          <a:p>
            <a:pPr algn="ctr"/>
            <a:r>
              <a:rPr lang="en-US" sz="3200">
                <a:solidFill>
                  <a:schemeClr val="accent2"/>
                </a:solidFill>
                <a:effectLst>
                  <a:outerShdw blurRad="38100" dist="38100" dir="2700000" algn="tl">
                    <a:srgbClr val="000000"/>
                  </a:outerShdw>
                </a:effectLst>
                <a:latin typeface="Kruti Dev 010" charset="0"/>
              </a:rPr>
              <a:t>jkseh ra=</a:t>
            </a:r>
          </a:p>
        </p:txBody>
      </p:sp>
      <p:sp>
        <p:nvSpPr>
          <p:cNvPr id="288787" name="Text Box 19"/>
          <p:cNvSpPr txBox="1">
            <a:spLocks noChangeArrowheads="1"/>
          </p:cNvSpPr>
          <p:nvPr/>
        </p:nvSpPr>
        <p:spPr bwMode="auto">
          <a:xfrm>
            <a:off x="252944" y="3043896"/>
            <a:ext cx="8812213" cy="3108543"/>
          </a:xfrm>
          <a:prstGeom prst="rect">
            <a:avLst/>
          </a:prstGeom>
          <a:noFill/>
          <a:ln w="76200">
            <a:noFill/>
            <a:miter lim="800000"/>
            <a:headEnd/>
            <a:tailEnd/>
          </a:ln>
          <a:effectLst/>
        </p:spPr>
        <p:txBody>
          <a:bodyPr>
            <a:spAutoFit/>
          </a:bodyPr>
          <a:lstStyle/>
          <a:p>
            <a:pPr defTabSz="406400">
              <a:lnSpc>
                <a:spcPct val="65000"/>
              </a:lnSpc>
              <a:spcBef>
                <a:spcPts val="1200"/>
              </a:spcBef>
              <a:defRPr/>
            </a:pPr>
            <a:r>
              <a:rPr lang="en-US" sz="4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ukxfjd ,oa lSfudh; </a:t>
            </a:r>
            <a:r>
              <a:rPr lang="en-US" sz="4800" dirty="0" err="1">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izca</a:t>
            </a:r>
            <a:r>
              <a:rPr lang="en-US" sz="4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/k </a:t>
            </a:r>
            <a:r>
              <a:rPr lang="en-US" sz="4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o </a:t>
            </a:r>
            <a:r>
              <a:rPr lang="en-US" sz="4800" dirty="0" err="1">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O;oLFkk</a:t>
            </a:r>
            <a:endParaRPr lang="en-US" sz="4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endParaRPr>
          </a:p>
          <a:p>
            <a:pPr defTabSz="406400">
              <a:lnSpc>
                <a:spcPct val="65000"/>
              </a:lnSpc>
              <a:spcBef>
                <a:spcPts val="1200"/>
              </a:spcBef>
              <a:defRPr/>
            </a:pPr>
            <a:r>
              <a:rPr lang="en-US" sz="40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4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lapkj O;oLFkk</a:t>
            </a:r>
          </a:p>
          <a:p>
            <a:pPr defTabSz="406400">
              <a:lnSpc>
                <a:spcPct val="65000"/>
              </a:lnSpc>
              <a:spcBef>
                <a:spcPts val="1200"/>
              </a:spcBef>
              <a:defRPr/>
            </a:pPr>
            <a:r>
              <a:rPr lang="en-US" sz="40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4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ifjogu</a:t>
            </a:r>
          </a:p>
          <a:p>
            <a:pPr defTabSz="406400">
              <a:lnSpc>
                <a:spcPct val="65000"/>
              </a:lnSpc>
              <a:spcBef>
                <a:spcPts val="1200"/>
              </a:spcBef>
              <a:defRPr/>
            </a:pPr>
            <a:r>
              <a:rPr lang="en-US" sz="40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4800" dirty="0" err="1">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cSafdax</a:t>
            </a:r>
            <a:r>
              <a:rPr lang="en-US" sz="4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4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a:t>
            </a:r>
            <a:r>
              <a:rPr lang="en-US" sz="4800" dirty="0" err="1">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oa</a:t>
            </a:r>
            <a:r>
              <a:rPr lang="en-US" sz="4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4800" dirty="0" err="1">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VSDl</a:t>
            </a:r>
            <a:r>
              <a:rPr lang="en-US" sz="4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4800" dirty="0" err="1">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O;oLFkk</a:t>
            </a:r>
            <a:endParaRPr lang="en-US" sz="4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endParaRPr>
          </a:p>
          <a:p>
            <a:pPr defTabSz="406400">
              <a:lnSpc>
                <a:spcPct val="65000"/>
              </a:lnSpc>
              <a:spcBef>
                <a:spcPts val="1200"/>
              </a:spcBef>
              <a:defRPr/>
            </a:pPr>
            <a:r>
              <a:rPr lang="en-US" sz="40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4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iSDl jksekuk---</a:t>
            </a:r>
            <a:endParaRPr lang="en-US" sz="40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endParaRPr>
          </a:p>
        </p:txBody>
      </p:sp>
      <p:sp>
        <p:nvSpPr>
          <p:cNvPr id="21519" name="Text Box 30"/>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latin typeface="Kruti Dev 010" charset="0"/>
            </a:endParaRPr>
          </a:p>
        </p:txBody>
      </p:sp>
      <p:sp>
        <p:nvSpPr>
          <p:cNvPr id="21520" name="Text Box 40"/>
          <p:cNvSpPr txBox="1">
            <a:spLocks noChangeArrowheads="1"/>
          </p:cNvSpPr>
          <p:nvPr/>
        </p:nvSpPr>
        <p:spPr bwMode="auto">
          <a:xfrm>
            <a:off x="8718550"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21521" name="Text Box 43"/>
          <p:cNvSpPr txBox="1">
            <a:spLocks noChangeArrowheads="1"/>
          </p:cNvSpPr>
          <p:nvPr/>
        </p:nvSpPr>
        <p:spPr bwMode="auto">
          <a:xfrm>
            <a:off x="8585200" y="6462713"/>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latin typeface="Kruti Dev 010" charset="0"/>
              </a:rPr>
              <a:t>6</a:t>
            </a:r>
          </a:p>
        </p:txBody>
      </p:sp>
      <p:sp>
        <p:nvSpPr>
          <p:cNvPr id="288812" name="Rectangle 44"/>
          <p:cNvSpPr>
            <a:spLocks noChangeArrowheads="1"/>
          </p:cNvSpPr>
          <p:nvPr/>
        </p:nvSpPr>
        <p:spPr bwMode="auto">
          <a:xfrm>
            <a:off x="8091488" y="6527800"/>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20</a:t>
            </a:r>
          </a:p>
        </p:txBody>
      </p:sp>
      <p:sp>
        <p:nvSpPr>
          <p:cNvPr id="288818" name="Rectangle 50"/>
          <p:cNvSpPr>
            <a:spLocks noChangeArrowheads="1"/>
          </p:cNvSpPr>
          <p:nvPr/>
        </p:nvSpPr>
        <p:spPr bwMode="auto">
          <a:xfrm>
            <a:off x="4813300" y="966788"/>
            <a:ext cx="1771650" cy="582612"/>
          </a:xfrm>
          <a:prstGeom prst="rect">
            <a:avLst/>
          </a:prstGeom>
          <a:noFill/>
          <a:ln>
            <a:noFill/>
          </a:ln>
          <a:effectLst>
            <a:outerShdw blurRad="63500" dist="29783" dir="3885598" algn="ctr" rotWithShape="0">
              <a:schemeClr val="folHlink">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spcBef>
                <a:spcPct val="50000"/>
              </a:spcBef>
            </a:pPr>
            <a:r>
              <a:rPr lang="en-US" sz="3200">
                <a:solidFill>
                  <a:schemeClr val="bg2"/>
                </a:solidFill>
                <a:effectLst>
                  <a:outerShdw blurRad="38100" dist="38100" dir="2700000" algn="tl">
                    <a:srgbClr val="000000"/>
                  </a:outerShdw>
                </a:effectLst>
                <a:latin typeface="Kruti Dev 010" charset="0"/>
              </a:rPr>
              <a:t>‡ŒŒ ch-lh-</a:t>
            </a:r>
            <a:endParaRPr lang="en-US" sz="3200" b="0">
              <a:solidFill>
                <a:schemeClr val="bg2"/>
              </a:solidFill>
              <a:effectLst>
                <a:outerShdw blurRad="38100" dist="38100" dir="2700000" algn="tl">
                  <a:srgbClr val="000000"/>
                </a:outerShdw>
              </a:effectLst>
              <a:latin typeface="Kruti Dev 010" charset="0"/>
            </a:endParaRPr>
          </a:p>
        </p:txBody>
      </p:sp>
      <p:sp>
        <p:nvSpPr>
          <p:cNvPr id="288819" name="Text Box 51"/>
          <p:cNvSpPr txBox="1">
            <a:spLocks noChangeArrowheads="1"/>
          </p:cNvSpPr>
          <p:nvPr/>
        </p:nvSpPr>
        <p:spPr bwMode="auto">
          <a:xfrm>
            <a:off x="1801813" y="23813"/>
            <a:ext cx="5957887"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dirty="0">
                <a:ln>
                  <a:solidFill>
                    <a:schemeClr val="tx1"/>
                  </a:solidFill>
                </a:ln>
                <a:solidFill>
                  <a:schemeClr val="tx1"/>
                </a:solidFill>
                <a:latin typeface="Kruti Dev 010" pitchFamily="2" charset="0"/>
                <a:ea typeface="+mn-ea"/>
                <a:cs typeface="+mn-cs"/>
              </a:rPr>
              <a:t>izsfjrksa ds </a:t>
            </a:r>
            <a:r>
              <a:rPr lang="en-US" sz="2800" dirty="0" err="1">
                <a:ln>
                  <a:solidFill>
                    <a:schemeClr val="tx1"/>
                  </a:solidFill>
                </a:ln>
                <a:solidFill>
                  <a:schemeClr val="tx1"/>
                </a:solidFill>
                <a:latin typeface="Kruti Dev 010" pitchFamily="2" charset="0"/>
                <a:ea typeface="+mn-ea"/>
                <a:cs typeface="+mn-cs"/>
              </a:rPr>
              <a:t>dk;Z</a:t>
            </a:r>
            <a:r>
              <a:rPr lang="en-US" sz="2800" dirty="0">
                <a:ln>
                  <a:solidFill>
                    <a:schemeClr val="tx1"/>
                  </a:solidFill>
                </a:ln>
                <a:solidFill>
                  <a:schemeClr val="tx1"/>
                </a:solidFill>
                <a:latin typeface="Kruti Dev 010" pitchFamily="2" charset="0"/>
                <a:ea typeface="+mn-ea"/>
                <a:cs typeface="+mn-cs"/>
              </a:rPr>
              <a:t> </a:t>
            </a:r>
            <a:r>
              <a:rPr lang="en-US" sz="2800" dirty="0">
                <a:ln>
                  <a:solidFill>
                    <a:schemeClr val="tx1"/>
                  </a:solidFill>
                </a:ln>
                <a:solidFill>
                  <a:schemeClr val="tx1"/>
                </a:solidFill>
                <a:latin typeface="Kruti Dev 010"/>
                <a:ea typeface="+mn-ea"/>
                <a:cs typeface="+mn-cs"/>
              </a:rPr>
              <a:t>„</a:t>
            </a:r>
            <a:r>
              <a:rPr lang="en-US" sz="2800" dirty="0" err="1">
                <a:ln>
                  <a:solidFill>
                    <a:schemeClr val="tx1"/>
                  </a:solidFill>
                </a:ln>
                <a:solidFill>
                  <a:schemeClr val="tx1"/>
                </a:solidFill>
                <a:latin typeface="Kruti Dev 010"/>
                <a:ea typeface="+mn-ea"/>
                <a:cs typeface="+mn-cs"/>
              </a:rPr>
              <a:t>Š%ƒƒ&amp;ƒ</a:t>
            </a:r>
            <a:r>
              <a:rPr lang="en-US" sz="2800" dirty="0">
                <a:ln>
                  <a:solidFill>
                    <a:schemeClr val="tx1"/>
                  </a:solidFill>
                </a:ln>
                <a:solidFill>
                  <a:schemeClr val="tx1"/>
                </a:solidFill>
                <a:latin typeface="Kruti Dev 010"/>
                <a:ea typeface="+mn-ea"/>
                <a:cs typeface="+mn-cs"/>
              </a:rPr>
              <a:t>ˆ</a:t>
            </a:r>
            <a:endParaRPr lang="en-US" sz="2800" dirty="0">
              <a:ln>
                <a:solidFill>
                  <a:schemeClr val="tx1"/>
                </a:solidFill>
              </a:ln>
              <a:solidFill>
                <a:schemeClr val="tx1"/>
              </a:solidFill>
              <a:latin typeface="Kruti Dev 010" pitchFamily="2" charset="0"/>
              <a:ea typeface="+mn-ea"/>
              <a:cs typeface="+mn-cs"/>
            </a:endParaRPr>
          </a:p>
        </p:txBody>
      </p:sp>
      <p:sp>
        <p:nvSpPr>
          <p:cNvPr id="288829" name="Oval 61"/>
          <p:cNvSpPr>
            <a:spLocks noChangeArrowheads="1"/>
          </p:cNvSpPr>
          <p:nvPr/>
        </p:nvSpPr>
        <p:spPr bwMode="auto">
          <a:xfrm>
            <a:off x="2930525" y="2090738"/>
            <a:ext cx="3471863" cy="6350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1527" name="Rectangle 3"/>
          <p:cNvSpPr>
            <a:spLocks noChangeArrowheads="1"/>
          </p:cNvSpPr>
          <p:nvPr/>
        </p:nvSpPr>
        <p:spPr bwMode="auto">
          <a:xfrm>
            <a:off x="3375025" y="1541463"/>
            <a:ext cx="2284413" cy="582612"/>
          </a:xfrm>
          <a:prstGeom prst="rect">
            <a:avLst/>
          </a:prstGeom>
          <a:noFill/>
          <a:ln w="12700">
            <a:noFill/>
            <a:miter lim="800000"/>
            <a:headEnd/>
            <a:tailEnd/>
          </a:ln>
        </p:spPr>
        <p:txBody>
          <a:bodyPr wrap="none" lIns="90487" tIns="44450" rIns="90487" bIns="44450">
            <a:spAutoFit/>
          </a:bodyPr>
          <a:lstStyle/>
          <a:p>
            <a:r>
              <a:rPr lang="en-US" sz="3200">
                <a:solidFill>
                  <a:schemeClr val="bg2"/>
                </a:solidFill>
                <a:effectLst>
                  <a:outerShdw blurRad="38100" dist="38100" dir="2700000" algn="tl">
                    <a:srgbClr val="000000"/>
                  </a:outerShdw>
                </a:effectLst>
                <a:latin typeface="Kruti Dev 010" charset="0"/>
              </a:rPr>
              <a:t>fldanj ;wukuh</a:t>
            </a:r>
          </a:p>
        </p:txBody>
      </p:sp>
      <p:grpSp>
        <p:nvGrpSpPr>
          <p:cNvPr id="2" name="Group 31"/>
          <p:cNvGrpSpPr>
            <a:grpSpLocks/>
          </p:cNvGrpSpPr>
          <p:nvPr/>
        </p:nvGrpSpPr>
        <p:grpSpPr bwMode="auto">
          <a:xfrm>
            <a:off x="7931150" y="3414713"/>
            <a:ext cx="984250" cy="565150"/>
            <a:chOff x="7931150" y="3414713"/>
            <a:chExt cx="984250" cy="565150"/>
          </a:xfrm>
        </p:grpSpPr>
        <p:sp>
          <p:nvSpPr>
            <p:cNvPr id="21529"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1530"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1531"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21532"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33"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34" name="Rectangle 44"/>
            <p:cNvSpPr>
              <a:spLocks noChangeArrowheads="1"/>
            </p:cNvSpPr>
            <p:nvPr/>
          </p:nvSpPr>
          <p:spPr bwMode="auto">
            <a:xfrm>
              <a:off x="7931150" y="3568700"/>
              <a:ext cx="96981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fladnj ;wukuh</a:t>
              </a:r>
            </a:p>
          </p:txBody>
        </p:sp>
        <p:sp>
          <p:nvSpPr>
            <p:cNvPr id="21535" name="Rectangle 45"/>
            <p:cNvSpPr>
              <a:spLocks noChangeArrowheads="1"/>
            </p:cNvSpPr>
            <p:nvPr/>
          </p:nvSpPr>
          <p:spPr bwMode="auto">
            <a:xfrm>
              <a:off x="7970838" y="3414713"/>
              <a:ext cx="69249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'kkafrdky</a:t>
              </a:r>
            </a:p>
          </p:txBody>
        </p:sp>
        <p:sp>
          <p:nvSpPr>
            <p:cNvPr id="21536" name="Rectangle 44"/>
            <p:cNvSpPr>
              <a:spLocks noChangeArrowheads="1"/>
            </p:cNvSpPr>
            <p:nvPr/>
          </p:nvSpPr>
          <p:spPr bwMode="auto">
            <a:xfrm>
              <a:off x="7937500" y="3695700"/>
              <a:ext cx="647612"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jkseh ra=</a:t>
              </a:r>
            </a:p>
          </p:txBody>
        </p:sp>
      </p:grpSp>
      <p:sp>
        <p:nvSpPr>
          <p:cNvPr id="21528" name="Text Box 23"/>
          <p:cNvSpPr txBox="1">
            <a:spLocks noChangeArrowheads="1"/>
          </p:cNvSpPr>
          <p:nvPr/>
        </p:nvSpPr>
        <p:spPr bwMode="auto">
          <a:xfrm>
            <a:off x="6445250" y="6127750"/>
            <a:ext cx="23352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lnSpc>
                <a:spcPct val="115000"/>
              </a:lnSpc>
              <a:spcAft>
                <a:spcPts val="1000"/>
              </a:spcAft>
            </a:pPr>
            <a:r>
              <a:rPr lang="hi-in" sz="1800">
                <a:solidFill>
                  <a:schemeClr val="tx1"/>
                </a:solidFill>
                <a:latin typeface="Kruti Dev 010" charset="0"/>
              </a:rPr>
              <a:t>सहायक पुस्तक</a:t>
            </a:r>
            <a:r>
              <a:rPr lang="hi-in" sz="1800">
                <a:latin typeface="Kruti Dev 010" charset="0"/>
                <a:ea typeface="Calibri" charset="0"/>
                <a:cs typeface="Mangal" charset="0"/>
              </a:rPr>
              <a:t> </a:t>
            </a:r>
            <a:r>
              <a:rPr lang="hi-in" sz="1800">
                <a:solidFill>
                  <a:schemeClr val="tx1"/>
                </a:solidFill>
                <a:latin typeface="Kruti Dev 010" charset="0"/>
                <a:ea typeface="Calibri" charset="0"/>
                <a:cs typeface="Mangal" charset="0"/>
              </a:rPr>
              <a:t>३८</a:t>
            </a:r>
            <a:r>
              <a:rPr lang="en-US" sz="1800">
                <a:solidFill>
                  <a:schemeClr val="tx1"/>
                </a:solidFill>
                <a:latin typeface="Kruti Dev 010" charset="0"/>
                <a:ea typeface="Calibri" charset="0"/>
                <a:cs typeface="Times New Roman" charset="0"/>
              </a:rPr>
              <a:t>−</a:t>
            </a:r>
            <a:r>
              <a:rPr lang="hi-in" sz="1800">
                <a:solidFill>
                  <a:schemeClr val="tx1"/>
                </a:solidFill>
                <a:latin typeface="Kruti Dev 010" charset="0"/>
                <a:ea typeface="Calibri" charset="0"/>
                <a:cs typeface="Mangal" charset="0"/>
              </a:rPr>
              <a:t>३९</a:t>
            </a:r>
            <a:endParaRPr lang="en-US" sz="1800">
              <a:solidFill>
                <a:schemeClr val="tx1"/>
              </a:solidFill>
              <a:latin typeface="Kruti Dev 010" charset="0"/>
              <a:ea typeface="Calibri" charset="0"/>
              <a:cs typeface="Times New Roman" charset="0"/>
            </a:endParaRPr>
          </a:p>
          <a:p>
            <a:pPr algn="ctr">
              <a:spcBef>
                <a:spcPct val="50000"/>
              </a:spcBef>
            </a:pPr>
            <a:endParaRPr lang="en-US" sz="1800">
              <a:solidFill>
                <a:schemeClr val="tx1"/>
              </a:solidFill>
              <a:latin typeface="Kruti Dev 010"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288785"/>
                                        </p:tgtEl>
                                        <p:attrNameLst>
                                          <p:attrName>style.visibility</p:attrName>
                                        </p:attrNameLst>
                                      </p:cBhvr>
                                      <p:to>
                                        <p:strVal val="visible"/>
                                      </p:to>
                                    </p:set>
                                    <p:anim calcmode="lin" valueType="num">
                                      <p:cBhvr>
                                        <p:cTn id="7" dur="500" fill="hold"/>
                                        <p:tgtEl>
                                          <p:spTgt spid="288785"/>
                                        </p:tgtEl>
                                        <p:attrNameLst>
                                          <p:attrName>ppt_x</p:attrName>
                                        </p:attrNameLst>
                                      </p:cBhvr>
                                      <p:tavLst>
                                        <p:tav tm="0">
                                          <p:val>
                                            <p:strVal val="#ppt_x-#ppt_w/2"/>
                                          </p:val>
                                        </p:tav>
                                        <p:tav tm="100000">
                                          <p:val>
                                            <p:strVal val="#ppt_x"/>
                                          </p:val>
                                        </p:tav>
                                      </p:tavLst>
                                    </p:anim>
                                    <p:anim calcmode="lin" valueType="num">
                                      <p:cBhvr>
                                        <p:cTn id="8" dur="500" fill="hold"/>
                                        <p:tgtEl>
                                          <p:spTgt spid="288785"/>
                                        </p:tgtEl>
                                        <p:attrNameLst>
                                          <p:attrName>ppt_y</p:attrName>
                                        </p:attrNameLst>
                                      </p:cBhvr>
                                      <p:tavLst>
                                        <p:tav tm="0">
                                          <p:val>
                                            <p:strVal val="#ppt_y"/>
                                          </p:val>
                                        </p:tav>
                                        <p:tav tm="100000">
                                          <p:val>
                                            <p:strVal val="#ppt_y"/>
                                          </p:val>
                                        </p:tav>
                                      </p:tavLst>
                                    </p:anim>
                                    <p:anim calcmode="lin" valueType="num">
                                      <p:cBhvr>
                                        <p:cTn id="9" dur="500" fill="hold"/>
                                        <p:tgtEl>
                                          <p:spTgt spid="288785"/>
                                        </p:tgtEl>
                                        <p:attrNameLst>
                                          <p:attrName>ppt_w</p:attrName>
                                        </p:attrNameLst>
                                      </p:cBhvr>
                                      <p:tavLst>
                                        <p:tav tm="0">
                                          <p:val>
                                            <p:fltVal val="0"/>
                                          </p:val>
                                        </p:tav>
                                        <p:tav tm="100000">
                                          <p:val>
                                            <p:strVal val="#ppt_w"/>
                                          </p:val>
                                        </p:tav>
                                      </p:tavLst>
                                    </p:anim>
                                    <p:anim calcmode="lin" valueType="num">
                                      <p:cBhvr>
                                        <p:cTn id="10" dur="500" fill="hold"/>
                                        <p:tgtEl>
                                          <p:spTgt spid="288785"/>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88829"/>
                                        </p:tgtEl>
                                        <p:attrNameLst>
                                          <p:attrName>style.visibility</p:attrName>
                                        </p:attrNameLst>
                                      </p:cBhvr>
                                      <p:to>
                                        <p:strVal val="visible"/>
                                      </p:to>
                                    </p:set>
                                    <p:animEffect transition="in" filter="fade">
                                      <p:cBhvr>
                                        <p:cTn id="14" dur="1000"/>
                                        <p:tgtEl>
                                          <p:spTgt spid="288829"/>
                                        </p:tgtEl>
                                      </p:cBhvr>
                                    </p:animEffect>
                                  </p:childTnLst>
                                </p:cTn>
                              </p:par>
                            </p:childTnLst>
                          </p:cTn>
                        </p:par>
                        <p:par>
                          <p:cTn id="15" fill="hold" nodeType="afterGroup">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288815"/>
                                        </p:tgtEl>
                                        <p:attrNameLst>
                                          <p:attrName>style.visibility</p:attrName>
                                        </p:attrNameLst>
                                      </p:cBhvr>
                                      <p:to>
                                        <p:strVal val="visible"/>
                                      </p:to>
                                    </p:set>
                                    <p:animEffect transition="in" filter="fade">
                                      <p:cBhvr>
                                        <p:cTn id="18" dur="1000"/>
                                        <p:tgtEl>
                                          <p:spTgt spid="288815"/>
                                        </p:tgtEl>
                                      </p:cBhvr>
                                    </p:animEffect>
                                  </p:childTnLst>
                                </p:cTn>
                              </p:par>
                            </p:childTnLst>
                          </p:cTn>
                        </p:par>
                        <p:par>
                          <p:cTn id="19" fill="hold" nodeType="afterGroup">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288817"/>
                                        </p:tgtEl>
                                        <p:attrNameLst>
                                          <p:attrName>style.visibility</p:attrName>
                                        </p:attrNameLst>
                                      </p:cBhvr>
                                      <p:to>
                                        <p:strVal val="visible"/>
                                      </p:to>
                                    </p:set>
                                    <p:animEffect transition="in" filter="fade">
                                      <p:cBhvr>
                                        <p:cTn id="22" dur="1000"/>
                                        <p:tgtEl>
                                          <p:spTgt spid="288817"/>
                                        </p:tgtEl>
                                      </p:cBhvr>
                                    </p:animEffect>
                                  </p:childTnLst>
                                </p:cTn>
                              </p:par>
                            </p:childTnLst>
                          </p:cTn>
                        </p:par>
                        <p:par>
                          <p:cTn id="23" fill="hold" nodeType="afterGroup">
                            <p:stCondLst>
                              <p:cond delay="3500"/>
                            </p:stCondLst>
                            <p:childTnLst>
                              <p:par>
                                <p:cTn id="24" presetID="10" presetClass="entr" presetSubtype="0" fill="hold" grpId="0" nodeType="afterEffect">
                                  <p:stCondLst>
                                    <p:cond delay="0"/>
                                  </p:stCondLst>
                                  <p:childTnLst>
                                    <p:set>
                                      <p:cBhvr>
                                        <p:cTn id="25" dur="1" fill="hold">
                                          <p:stCondLst>
                                            <p:cond delay="0"/>
                                          </p:stCondLst>
                                        </p:cTn>
                                        <p:tgtEl>
                                          <p:spTgt spid="288814"/>
                                        </p:tgtEl>
                                        <p:attrNameLst>
                                          <p:attrName>style.visibility</p:attrName>
                                        </p:attrNameLst>
                                      </p:cBhvr>
                                      <p:to>
                                        <p:strVal val="visible"/>
                                      </p:to>
                                    </p:set>
                                    <p:animEffect transition="in" filter="fade">
                                      <p:cBhvr>
                                        <p:cTn id="26" dur="1000"/>
                                        <p:tgtEl>
                                          <p:spTgt spid="288814"/>
                                        </p:tgtEl>
                                      </p:cBhvr>
                                    </p:animEffect>
                                  </p:childTnLst>
                                </p:cTn>
                              </p:par>
                            </p:childTnLst>
                          </p:cTn>
                        </p:par>
                        <p:par>
                          <p:cTn id="27" fill="hold" nodeType="afterGroup">
                            <p:stCondLst>
                              <p:cond delay="4500"/>
                            </p:stCondLst>
                            <p:childTnLst>
                              <p:par>
                                <p:cTn id="28" presetID="10" presetClass="entr" presetSubtype="0" fill="hold" grpId="0" nodeType="afterEffect">
                                  <p:stCondLst>
                                    <p:cond delay="0"/>
                                  </p:stCondLst>
                                  <p:childTnLst>
                                    <p:set>
                                      <p:cBhvr>
                                        <p:cTn id="29" dur="1" fill="hold">
                                          <p:stCondLst>
                                            <p:cond delay="0"/>
                                          </p:stCondLst>
                                        </p:cTn>
                                        <p:tgtEl>
                                          <p:spTgt spid="288816"/>
                                        </p:tgtEl>
                                        <p:attrNameLst>
                                          <p:attrName>style.visibility</p:attrName>
                                        </p:attrNameLst>
                                      </p:cBhvr>
                                      <p:to>
                                        <p:strVal val="visible"/>
                                      </p:to>
                                    </p:set>
                                    <p:animEffect transition="in" filter="fade">
                                      <p:cBhvr>
                                        <p:cTn id="30" dur="1000"/>
                                        <p:tgtEl>
                                          <p:spTgt spid="2888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817" grpId="0" animBg="1"/>
      <p:bldP spid="288816" grpId="0" animBg="1"/>
      <p:bldP spid="288815" grpId="0" animBg="1"/>
      <p:bldP spid="288814" grpId="0" animBg="1"/>
      <p:bldP spid="288785" grpId="0" autoUpdateAnimBg="0"/>
      <p:bldP spid="2888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34"/>
          <p:cNvGrpSpPr>
            <a:grpSpLocks/>
          </p:cNvGrpSpPr>
          <p:nvPr/>
        </p:nvGrpSpPr>
        <p:grpSpPr bwMode="auto">
          <a:xfrm>
            <a:off x="523875" y="90488"/>
            <a:ext cx="8477250" cy="6713537"/>
            <a:chOff x="523875" y="90488"/>
            <a:chExt cx="8477125" cy="6713954"/>
          </a:xfrm>
        </p:grpSpPr>
        <p:pic>
          <p:nvPicPr>
            <p:cNvPr id="22531" name="Picture 23"/>
            <p:cNvPicPr>
              <a:picLocks noChangeAspect="1" noChangeArrowheads="1"/>
            </p:cNvPicPr>
            <p:nvPr/>
          </p:nvPicPr>
          <p:blipFill>
            <a:blip r:embed="rId3">
              <a:extLst>
                <a:ext uri="{28A0092B-C50C-407E-A947-70E740481C1C}">
                  <a14:useLocalDpi xmlns:a14="http://schemas.microsoft.com/office/drawing/2010/main" val="0"/>
                </a:ext>
              </a:extLst>
            </a:blip>
            <a:srcRect l="5481" t="4642" r="4184" b="3426"/>
            <a:stretch>
              <a:fillRect/>
            </a:stretch>
          </p:blipFill>
          <p:spPr bwMode="auto">
            <a:xfrm>
              <a:off x="523875" y="506413"/>
              <a:ext cx="7950200"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441374" name="Freeform 30"/>
            <p:cNvSpPr>
              <a:spLocks/>
            </p:cNvSpPr>
            <p:nvPr/>
          </p:nvSpPr>
          <p:spPr bwMode="auto">
            <a:xfrm>
              <a:off x="558799" y="4289686"/>
              <a:ext cx="5918113" cy="2022601"/>
            </a:xfrm>
            <a:custGeom>
              <a:avLst/>
              <a:gdLst/>
              <a:ahLst/>
              <a:cxnLst>
                <a:cxn ang="0">
                  <a:pos x="0" y="34"/>
                </a:cxn>
                <a:cxn ang="0">
                  <a:pos x="224" y="2"/>
                </a:cxn>
                <a:cxn ang="0">
                  <a:pos x="472" y="18"/>
                </a:cxn>
                <a:cxn ang="0">
                  <a:pos x="744" y="82"/>
                </a:cxn>
                <a:cxn ang="0">
                  <a:pos x="1328" y="82"/>
                </a:cxn>
                <a:cxn ang="0">
                  <a:pos x="1384" y="122"/>
                </a:cxn>
                <a:cxn ang="0">
                  <a:pos x="1480" y="234"/>
                </a:cxn>
                <a:cxn ang="0">
                  <a:pos x="1536" y="354"/>
                </a:cxn>
                <a:cxn ang="0">
                  <a:pos x="1576" y="402"/>
                </a:cxn>
                <a:cxn ang="0">
                  <a:pos x="1624" y="442"/>
                </a:cxn>
                <a:cxn ang="0">
                  <a:pos x="1664" y="514"/>
                </a:cxn>
                <a:cxn ang="0">
                  <a:pos x="1680" y="538"/>
                </a:cxn>
                <a:cxn ang="0">
                  <a:pos x="1776" y="578"/>
                </a:cxn>
                <a:cxn ang="0">
                  <a:pos x="1832" y="674"/>
                </a:cxn>
                <a:cxn ang="0">
                  <a:pos x="1856" y="682"/>
                </a:cxn>
                <a:cxn ang="0">
                  <a:pos x="1904" y="714"/>
                </a:cxn>
                <a:cxn ang="0">
                  <a:pos x="1928" y="730"/>
                </a:cxn>
                <a:cxn ang="0">
                  <a:pos x="1968" y="762"/>
                </a:cxn>
                <a:cxn ang="0">
                  <a:pos x="2008" y="802"/>
                </a:cxn>
                <a:cxn ang="0">
                  <a:pos x="2136" y="834"/>
                </a:cxn>
                <a:cxn ang="0">
                  <a:pos x="2216" y="954"/>
                </a:cxn>
                <a:cxn ang="0">
                  <a:pos x="2264" y="970"/>
                </a:cxn>
                <a:cxn ang="0">
                  <a:pos x="2312" y="1002"/>
                </a:cxn>
                <a:cxn ang="0">
                  <a:pos x="2368" y="1106"/>
                </a:cxn>
                <a:cxn ang="0">
                  <a:pos x="2392" y="1130"/>
                </a:cxn>
                <a:cxn ang="0">
                  <a:pos x="2472" y="1154"/>
                </a:cxn>
                <a:cxn ang="0">
                  <a:pos x="2496" y="1162"/>
                </a:cxn>
                <a:cxn ang="0">
                  <a:pos x="2576" y="1138"/>
                </a:cxn>
                <a:cxn ang="0">
                  <a:pos x="2640" y="986"/>
                </a:cxn>
                <a:cxn ang="0">
                  <a:pos x="2736" y="930"/>
                </a:cxn>
                <a:cxn ang="0">
                  <a:pos x="2832" y="874"/>
                </a:cxn>
                <a:cxn ang="0">
                  <a:pos x="2904" y="866"/>
                </a:cxn>
                <a:cxn ang="0">
                  <a:pos x="2928" y="858"/>
                </a:cxn>
                <a:cxn ang="0">
                  <a:pos x="3168" y="914"/>
                </a:cxn>
                <a:cxn ang="0">
                  <a:pos x="3312" y="1010"/>
                </a:cxn>
                <a:cxn ang="0">
                  <a:pos x="3360" y="1026"/>
                </a:cxn>
                <a:cxn ang="0">
                  <a:pos x="3504" y="1122"/>
                </a:cxn>
                <a:cxn ang="0">
                  <a:pos x="3632" y="1162"/>
                </a:cxn>
                <a:cxn ang="0">
                  <a:pos x="3680" y="1178"/>
                </a:cxn>
                <a:cxn ang="0">
                  <a:pos x="3728" y="1274"/>
                </a:cxn>
              </a:cxnLst>
              <a:rect l="0" t="0" r="r" b="b"/>
              <a:pathLst>
                <a:path w="3728" h="1274">
                  <a:moveTo>
                    <a:pt x="0" y="34"/>
                  </a:moveTo>
                  <a:cubicBezTo>
                    <a:pt x="78" y="26"/>
                    <a:pt x="144" y="8"/>
                    <a:pt x="224" y="2"/>
                  </a:cubicBezTo>
                  <a:cubicBezTo>
                    <a:pt x="297" y="4"/>
                    <a:pt x="392" y="0"/>
                    <a:pt x="472" y="18"/>
                  </a:cubicBezTo>
                  <a:cubicBezTo>
                    <a:pt x="565" y="38"/>
                    <a:pt x="648" y="72"/>
                    <a:pt x="744" y="82"/>
                  </a:cubicBezTo>
                  <a:cubicBezTo>
                    <a:pt x="759" y="81"/>
                    <a:pt x="1211" y="64"/>
                    <a:pt x="1328" y="82"/>
                  </a:cubicBezTo>
                  <a:cubicBezTo>
                    <a:pt x="1350" y="85"/>
                    <a:pt x="1364" y="109"/>
                    <a:pt x="1384" y="122"/>
                  </a:cubicBezTo>
                  <a:cubicBezTo>
                    <a:pt x="1411" y="162"/>
                    <a:pt x="1457" y="188"/>
                    <a:pt x="1480" y="234"/>
                  </a:cubicBezTo>
                  <a:cubicBezTo>
                    <a:pt x="1499" y="272"/>
                    <a:pt x="1507" y="319"/>
                    <a:pt x="1536" y="354"/>
                  </a:cubicBezTo>
                  <a:cubicBezTo>
                    <a:pt x="1549" y="370"/>
                    <a:pt x="1561" y="387"/>
                    <a:pt x="1576" y="402"/>
                  </a:cubicBezTo>
                  <a:cubicBezTo>
                    <a:pt x="1622" y="448"/>
                    <a:pt x="1578" y="383"/>
                    <a:pt x="1624" y="442"/>
                  </a:cubicBezTo>
                  <a:cubicBezTo>
                    <a:pt x="1694" y="532"/>
                    <a:pt x="1635" y="456"/>
                    <a:pt x="1664" y="514"/>
                  </a:cubicBezTo>
                  <a:cubicBezTo>
                    <a:pt x="1668" y="522"/>
                    <a:pt x="1671" y="532"/>
                    <a:pt x="1680" y="538"/>
                  </a:cubicBezTo>
                  <a:cubicBezTo>
                    <a:pt x="1710" y="557"/>
                    <a:pt x="1745" y="557"/>
                    <a:pt x="1776" y="578"/>
                  </a:cubicBezTo>
                  <a:cubicBezTo>
                    <a:pt x="1789" y="598"/>
                    <a:pt x="1812" y="667"/>
                    <a:pt x="1832" y="674"/>
                  </a:cubicBezTo>
                  <a:cubicBezTo>
                    <a:pt x="1840" y="676"/>
                    <a:pt x="1848" y="677"/>
                    <a:pt x="1856" y="682"/>
                  </a:cubicBezTo>
                  <a:cubicBezTo>
                    <a:pt x="1872" y="691"/>
                    <a:pt x="1888" y="703"/>
                    <a:pt x="1904" y="714"/>
                  </a:cubicBezTo>
                  <a:cubicBezTo>
                    <a:pt x="1912" y="719"/>
                    <a:pt x="1928" y="730"/>
                    <a:pt x="1928" y="730"/>
                  </a:cubicBezTo>
                  <a:cubicBezTo>
                    <a:pt x="1973" y="798"/>
                    <a:pt x="1912" y="717"/>
                    <a:pt x="1968" y="762"/>
                  </a:cubicBezTo>
                  <a:cubicBezTo>
                    <a:pt x="2009" y="794"/>
                    <a:pt x="1956" y="779"/>
                    <a:pt x="2008" y="802"/>
                  </a:cubicBezTo>
                  <a:cubicBezTo>
                    <a:pt x="2047" y="818"/>
                    <a:pt x="2094" y="820"/>
                    <a:pt x="2136" y="834"/>
                  </a:cubicBezTo>
                  <a:cubicBezTo>
                    <a:pt x="2148" y="884"/>
                    <a:pt x="2158" y="934"/>
                    <a:pt x="2216" y="954"/>
                  </a:cubicBezTo>
                  <a:cubicBezTo>
                    <a:pt x="2232" y="959"/>
                    <a:pt x="2249" y="960"/>
                    <a:pt x="2264" y="970"/>
                  </a:cubicBezTo>
                  <a:cubicBezTo>
                    <a:pt x="2280" y="980"/>
                    <a:pt x="2312" y="1002"/>
                    <a:pt x="2312" y="1002"/>
                  </a:cubicBezTo>
                  <a:cubicBezTo>
                    <a:pt x="2329" y="1073"/>
                    <a:pt x="2317" y="1064"/>
                    <a:pt x="2368" y="1106"/>
                  </a:cubicBezTo>
                  <a:cubicBezTo>
                    <a:pt x="2376" y="1113"/>
                    <a:pt x="2382" y="1124"/>
                    <a:pt x="2392" y="1130"/>
                  </a:cubicBezTo>
                  <a:cubicBezTo>
                    <a:pt x="2416" y="1143"/>
                    <a:pt x="2445" y="1145"/>
                    <a:pt x="2472" y="1154"/>
                  </a:cubicBezTo>
                  <a:cubicBezTo>
                    <a:pt x="2480" y="1156"/>
                    <a:pt x="2496" y="1162"/>
                    <a:pt x="2496" y="1162"/>
                  </a:cubicBezTo>
                  <a:cubicBezTo>
                    <a:pt x="2511" y="1159"/>
                    <a:pt x="2561" y="1160"/>
                    <a:pt x="2576" y="1138"/>
                  </a:cubicBezTo>
                  <a:cubicBezTo>
                    <a:pt x="2602" y="1095"/>
                    <a:pt x="2593" y="1017"/>
                    <a:pt x="2640" y="986"/>
                  </a:cubicBezTo>
                  <a:cubicBezTo>
                    <a:pt x="2673" y="963"/>
                    <a:pt x="2702" y="948"/>
                    <a:pt x="2736" y="930"/>
                  </a:cubicBezTo>
                  <a:cubicBezTo>
                    <a:pt x="2771" y="910"/>
                    <a:pt x="2794" y="886"/>
                    <a:pt x="2832" y="874"/>
                  </a:cubicBezTo>
                  <a:cubicBezTo>
                    <a:pt x="2871" y="887"/>
                    <a:pt x="2848" y="884"/>
                    <a:pt x="2904" y="866"/>
                  </a:cubicBezTo>
                  <a:cubicBezTo>
                    <a:pt x="2912" y="863"/>
                    <a:pt x="2928" y="858"/>
                    <a:pt x="2928" y="858"/>
                  </a:cubicBezTo>
                  <a:cubicBezTo>
                    <a:pt x="3006" y="864"/>
                    <a:pt x="3099" y="868"/>
                    <a:pt x="3168" y="914"/>
                  </a:cubicBezTo>
                  <a:cubicBezTo>
                    <a:pt x="3190" y="948"/>
                    <a:pt x="3270" y="991"/>
                    <a:pt x="3312" y="1010"/>
                  </a:cubicBezTo>
                  <a:cubicBezTo>
                    <a:pt x="3327" y="1016"/>
                    <a:pt x="3345" y="1016"/>
                    <a:pt x="3360" y="1026"/>
                  </a:cubicBezTo>
                  <a:cubicBezTo>
                    <a:pt x="3393" y="1048"/>
                    <a:pt x="3465" y="1109"/>
                    <a:pt x="3504" y="1122"/>
                  </a:cubicBezTo>
                  <a:cubicBezTo>
                    <a:pt x="3546" y="1136"/>
                    <a:pt x="3589" y="1149"/>
                    <a:pt x="3632" y="1162"/>
                  </a:cubicBezTo>
                  <a:cubicBezTo>
                    <a:pt x="3648" y="1166"/>
                    <a:pt x="3680" y="1178"/>
                    <a:pt x="3680" y="1178"/>
                  </a:cubicBezTo>
                  <a:cubicBezTo>
                    <a:pt x="3694" y="1220"/>
                    <a:pt x="3728" y="1216"/>
                    <a:pt x="3728" y="1274"/>
                  </a:cubicBezTo>
                </a:path>
              </a:pathLst>
            </a:custGeom>
            <a:noFill/>
            <a:ln w="76200" cap="flat" cmpd="sng">
              <a:solidFill>
                <a:srgbClr val="FF33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41375" name="Freeform 31"/>
            <p:cNvSpPr>
              <a:spLocks/>
            </p:cNvSpPr>
            <p:nvPr/>
          </p:nvSpPr>
          <p:spPr bwMode="auto">
            <a:xfrm>
              <a:off x="3314659" y="927152"/>
              <a:ext cx="2578062" cy="1371685"/>
            </a:xfrm>
            <a:custGeom>
              <a:avLst/>
              <a:gdLst/>
              <a:ahLst/>
              <a:cxnLst>
                <a:cxn ang="0">
                  <a:pos x="0" y="0"/>
                </a:cxn>
                <a:cxn ang="0">
                  <a:pos x="24" y="8"/>
                </a:cxn>
                <a:cxn ang="0">
                  <a:pos x="40" y="56"/>
                </a:cxn>
                <a:cxn ang="0">
                  <a:pos x="72" y="264"/>
                </a:cxn>
                <a:cxn ang="0">
                  <a:pos x="64" y="320"/>
                </a:cxn>
                <a:cxn ang="0">
                  <a:pos x="48" y="368"/>
                </a:cxn>
                <a:cxn ang="0">
                  <a:pos x="56" y="392"/>
                </a:cxn>
                <a:cxn ang="0">
                  <a:pos x="80" y="400"/>
                </a:cxn>
                <a:cxn ang="0">
                  <a:pos x="152" y="440"/>
                </a:cxn>
                <a:cxn ang="0">
                  <a:pos x="224" y="528"/>
                </a:cxn>
                <a:cxn ang="0">
                  <a:pos x="336" y="536"/>
                </a:cxn>
                <a:cxn ang="0">
                  <a:pos x="456" y="608"/>
                </a:cxn>
                <a:cxn ang="0">
                  <a:pos x="512" y="688"/>
                </a:cxn>
                <a:cxn ang="0">
                  <a:pos x="632" y="736"/>
                </a:cxn>
                <a:cxn ang="0">
                  <a:pos x="808" y="672"/>
                </a:cxn>
                <a:cxn ang="0">
                  <a:pos x="944" y="672"/>
                </a:cxn>
                <a:cxn ang="0">
                  <a:pos x="992" y="648"/>
                </a:cxn>
                <a:cxn ang="0">
                  <a:pos x="1088" y="664"/>
                </a:cxn>
                <a:cxn ang="0">
                  <a:pos x="1144" y="648"/>
                </a:cxn>
                <a:cxn ang="0">
                  <a:pos x="1200" y="656"/>
                </a:cxn>
                <a:cxn ang="0">
                  <a:pos x="1248" y="672"/>
                </a:cxn>
                <a:cxn ang="0">
                  <a:pos x="1280" y="664"/>
                </a:cxn>
                <a:cxn ang="0">
                  <a:pos x="1328" y="648"/>
                </a:cxn>
                <a:cxn ang="0">
                  <a:pos x="1416" y="664"/>
                </a:cxn>
                <a:cxn ang="0">
                  <a:pos x="1512" y="736"/>
                </a:cxn>
                <a:cxn ang="0">
                  <a:pos x="1576" y="752"/>
                </a:cxn>
                <a:cxn ang="0">
                  <a:pos x="1624" y="864"/>
                </a:cxn>
              </a:cxnLst>
              <a:rect l="0" t="0" r="r" b="b"/>
              <a:pathLst>
                <a:path w="1624" h="864">
                  <a:moveTo>
                    <a:pt x="0" y="0"/>
                  </a:moveTo>
                  <a:cubicBezTo>
                    <a:pt x="8" y="2"/>
                    <a:pt x="19" y="1"/>
                    <a:pt x="24" y="8"/>
                  </a:cubicBezTo>
                  <a:cubicBezTo>
                    <a:pt x="33" y="21"/>
                    <a:pt x="40" y="56"/>
                    <a:pt x="40" y="56"/>
                  </a:cubicBezTo>
                  <a:cubicBezTo>
                    <a:pt x="45" y="125"/>
                    <a:pt x="49" y="196"/>
                    <a:pt x="72" y="264"/>
                  </a:cubicBezTo>
                  <a:cubicBezTo>
                    <a:pt x="69" y="282"/>
                    <a:pt x="68" y="301"/>
                    <a:pt x="64" y="320"/>
                  </a:cubicBezTo>
                  <a:cubicBezTo>
                    <a:pt x="60" y="336"/>
                    <a:pt x="48" y="368"/>
                    <a:pt x="48" y="368"/>
                  </a:cubicBezTo>
                  <a:cubicBezTo>
                    <a:pt x="50" y="376"/>
                    <a:pt x="50" y="386"/>
                    <a:pt x="56" y="392"/>
                  </a:cubicBezTo>
                  <a:cubicBezTo>
                    <a:pt x="61" y="397"/>
                    <a:pt x="72" y="395"/>
                    <a:pt x="80" y="400"/>
                  </a:cubicBezTo>
                  <a:cubicBezTo>
                    <a:pt x="162" y="445"/>
                    <a:pt x="97" y="421"/>
                    <a:pt x="152" y="440"/>
                  </a:cubicBezTo>
                  <a:cubicBezTo>
                    <a:pt x="162" y="456"/>
                    <a:pt x="192" y="522"/>
                    <a:pt x="224" y="528"/>
                  </a:cubicBezTo>
                  <a:cubicBezTo>
                    <a:pt x="260" y="534"/>
                    <a:pt x="298" y="533"/>
                    <a:pt x="336" y="536"/>
                  </a:cubicBezTo>
                  <a:cubicBezTo>
                    <a:pt x="381" y="551"/>
                    <a:pt x="425" y="568"/>
                    <a:pt x="456" y="608"/>
                  </a:cubicBezTo>
                  <a:cubicBezTo>
                    <a:pt x="459" y="612"/>
                    <a:pt x="501" y="678"/>
                    <a:pt x="512" y="688"/>
                  </a:cubicBezTo>
                  <a:cubicBezTo>
                    <a:pt x="552" y="723"/>
                    <a:pt x="580" y="727"/>
                    <a:pt x="632" y="736"/>
                  </a:cubicBezTo>
                  <a:cubicBezTo>
                    <a:pt x="694" y="727"/>
                    <a:pt x="754" y="707"/>
                    <a:pt x="808" y="672"/>
                  </a:cubicBezTo>
                  <a:cubicBezTo>
                    <a:pt x="857" y="676"/>
                    <a:pt x="897" y="687"/>
                    <a:pt x="944" y="672"/>
                  </a:cubicBezTo>
                  <a:cubicBezTo>
                    <a:pt x="947" y="670"/>
                    <a:pt x="984" y="650"/>
                    <a:pt x="992" y="648"/>
                  </a:cubicBezTo>
                  <a:cubicBezTo>
                    <a:pt x="1024" y="652"/>
                    <a:pt x="1055" y="664"/>
                    <a:pt x="1088" y="664"/>
                  </a:cubicBezTo>
                  <a:cubicBezTo>
                    <a:pt x="1107" y="664"/>
                    <a:pt x="1125" y="652"/>
                    <a:pt x="1144" y="648"/>
                  </a:cubicBezTo>
                  <a:cubicBezTo>
                    <a:pt x="1162" y="650"/>
                    <a:pt x="1181" y="651"/>
                    <a:pt x="1200" y="656"/>
                  </a:cubicBezTo>
                  <a:cubicBezTo>
                    <a:pt x="1216" y="659"/>
                    <a:pt x="1248" y="672"/>
                    <a:pt x="1248" y="672"/>
                  </a:cubicBezTo>
                  <a:cubicBezTo>
                    <a:pt x="1258" y="669"/>
                    <a:pt x="1269" y="667"/>
                    <a:pt x="1280" y="664"/>
                  </a:cubicBezTo>
                  <a:cubicBezTo>
                    <a:pt x="1296" y="659"/>
                    <a:pt x="1328" y="648"/>
                    <a:pt x="1328" y="648"/>
                  </a:cubicBezTo>
                  <a:cubicBezTo>
                    <a:pt x="1330" y="648"/>
                    <a:pt x="1398" y="652"/>
                    <a:pt x="1416" y="664"/>
                  </a:cubicBezTo>
                  <a:cubicBezTo>
                    <a:pt x="1445" y="683"/>
                    <a:pt x="1475" y="728"/>
                    <a:pt x="1512" y="736"/>
                  </a:cubicBezTo>
                  <a:cubicBezTo>
                    <a:pt x="1560" y="745"/>
                    <a:pt x="1539" y="739"/>
                    <a:pt x="1576" y="752"/>
                  </a:cubicBezTo>
                  <a:cubicBezTo>
                    <a:pt x="1610" y="803"/>
                    <a:pt x="1624" y="796"/>
                    <a:pt x="1624" y="864"/>
                  </a:cubicBezTo>
                </a:path>
              </a:pathLst>
            </a:custGeom>
            <a:noFill/>
            <a:ln w="76200" cap="flat" cmpd="sng">
              <a:solidFill>
                <a:srgbClr val="FF33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41376" name="Freeform 32"/>
            <p:cNvSpPr>
              <a:spLocks/>
            </p:cNvSpPr>
            <p:nvPr/>
          </p:nvSpPr>
          <p:spPr bwMode="auto">
            <a:xfrm>
              <a:off x="6997605" y="3010081"/>
              <a:ext cx="317495" cy="3297443"/>
            </a:xfrm>
            <a:custGeom>
              <a:avLst/>
              <a:gdLst/>
              <a:ahLst/>
              <a:cxnLst>
                <a:cxn ang="0">
                  <a:pos x="48" y="0"/>
                </a:cxn>
                <a:cxn ang="0">
                  <a:pos x="120" y="16"/>
                </a:cxn>
                <a:cxn ang="0">
                  <a:pos x="152" y="88"/>
                </a:cxn>
                <a:cxn ang="0">
                  <a:pos x="128" y="280"/>
                </a:cxn>
                <a:cxn ang="0">
                  <a:pos x="120" y="352"/>
                </a:cxn>
                <a:cxn ang="0">
                  <a:pos x="48" y="416"/>
                </a:cxn>
                <a:cxn ang="0">
                  <a:pos x="0" y="496"/>
                </a:cxn>
                <a:cxn ang="0">
                  <a:pos x="8" y="616"/>
                </a:cxn>
                <a:cxn ang="0">
                  <a:pos x="88" y="720"/>
                </a:cxn>
                <a:cxn ang="0">
                  <a:pos x="144" y="792"/>
                </a:cxn>
                <a:cxn ang="0">
                  <a:pos x="176" y="880"/>
                </a:cxn>
                <a:cxn ang="0">
                  <a:pos x="200" y="1096"/>
                </a:cxn>
                <a:cxn ang="0">
                  <a:pos x="96" y="1288"/>
                </a:cxn>
                <a:cxn ang="0">
                  <a:pos x="112" y="1424"/>
                </a:cxn>
                <a:cxn ang="0">
                  <a:pos x="136" y="1504"/>
                </a:cxn>
                <a:cxn ang="0">
                  <a:pos x="200" y="1824"/>
                </a:cxn>
                <a:cxn ang="0">
                  <a:pos x="168" y="1992"/>
                </a:cxn>
                <a:cxn ang="0">
                  <a:pos x="152" y="2016"/>
                </a:cxn>
                <a:cxn ang="0">
                  <a:pos x="128" y="2072"/>
                </a:cxn>
              </a:cxnLst>
              <a:rect l="0" t="0" r="r" b="b"/>
              <a:pathLst>
                <a:path w="200" h="2077">
                  <a:moveTo>
                    <a:pt x="48" y="0"/>
                  </a:moveTo>
                  <a:cubicBezTo>
                    <a:pt x="48" y="0"/>
                    <a:pt x="109" y="7"/>
                    <a:pt x="120" y="16"/>
                  </a:cubicBezTo>
                  <a:cubicBezTo>
                    <a:pt x="140" y="32"/>
                    <a:pt x="152" y="88"/>
                    <a:pt x="152" y="88"/>
                  </a:cubicBezTo>
                  <a:cubicBezTo>
                    <a:pt x="144" y="152"/>
                    <a:pt x="137" y="216"/>
                    <a:pt x="128" y="280"/>
                  </a:cubicBezTo>
                  <a:cubicBezTo>
                    <a:pt x="124" y="303"/>
                    <a:pt x="130" y="330"/>
                    <a:pt x="120" y="352"/>
                  </a:cubicBezTo>
                  <a:cubicBezTo>
                    <a:pt x="107" y="378"/>
                    <a:pt x="72" y="399"/>
                    <a:pt x="48" y="416"/>
                  </a:cubicBezTo>
                  <a:cubicBezTo>
                    <a:pt x="30" y="442"/>
                    <a:pt x="17" y="469"/>
                    <a:pt x="0" y="496"/>
                  </a:cubicBezTo>
                  <a:cubicBezTo>
                    <a:pt x="2" y="536"/>
                    <a:pt x="1" y="576"/>
                    <a:pt x="8" y="616"/>
                  </a:cubicBezTo>
                  <a:cubicBezTo>
                    <a:pt x="15" y="660"/>
                    <a:pt x="66" y="687"/>
                    <a:pt x="88" y="720"/>
                  </a:cubicBezTo>
                  <a:cubicBezTo>
                    <a:pt x="105" y="745"/>
                    <a:pt x="128" y="764"/>
                    <a:pt x="144" y="792"/>
                  </a:cubicBezTo>
                  <a:cubicBezTo>
                    <a:pt x="160" y="820"/>
                    <a:pt x="165" y="849"/>
                    <a:pt x="176" y="880"/>
                  </a:cubicBezTo>
                  <a:cubicBezTo>
                    <a:pt x="181" y="956"/>
                    <a:pt x="189" y="1021"/>
                    <a:pt x="200" y="1096"/>
                  </a:cubicBezTo>
                  <a:cubicBezTo>
                    <a:pt x="182" y="1167"/>
                    <a:pt x="136" y="1227"/>
                    <a:pt x="96" y="1288"/>
                  </a:cubicBezTo>
                  <a:cubicBezTo>
                    <a:pt x="108" y="1467"/>
                    <a:pt x="91" y="1351"/>
                    <a:pt x="112" y="1424"/>
                  </a:cubicBezTo>
                  <a:cubicBezTo>
                    <a:pt x="119" y="1450"/>
                    <a:pt x="136" y="1504"/>
                    <a:pt x="136" y="1504"/>
                  </a:cubicBezTo>
                  <a:cubicBezTo>
                    <a:pt x="141" y="1628"/>
                    <a:pt x="133" y="1723"/>
                    <a:pt x="200" y="1824"/>
                  </a:cubicBezTo>
                  <a:cubicBezTo>
                    <a:pt x="193" y="1876"/>
                    <a:pt x="192" y="1943"/>
                    <a:pt x="168" y="1992"/>
                  </a:cubicBezTo>
                  <a:cubicBezTo>
                    <a:pt x="163" y="2000"/>
                    <a:pt x="155" y="2007"/>
                    <a:pt x="152" y="2016"/>
                  </a:cubicBezTo>
                  <a:cubicBezTo>
                    <a:pt x="124" y="2077"/>
                    <a:pt x="150" y="2049"/>
                    <a:pt x="128" y="2072"/>
                  </a:cubicBezTo>
                </a:path>
              </a:pathLst>
            </a:custGeom>
            <a:noFill/>
            <a:ln w="76200" cap="flat" cmpd="sng">
              <a:solidFill>
                <a:srgbClr val="FF33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41377" name="Freeform 33"/>
            <p:cNvSpPr>
              <a:spLocks/>
            </p:cNvSpPr>
            <p:nvPr/>
          </p:nvSpPr>
          <p:spPr bwMode="auto">
            <a:xfrm>
              <a:off x="1592247" y="520727"/>
              <a:ext cx="1252519" cy="800150"/>
            </a:xfrm>
            <a:custGeom>
              <a:avLst/>
              <a:gdLst/>
              <a:ahLst/>
              <a:cxnLst>
                <a:cxn ang="0">
                  <a:pos x="701" y="0"/>
                </a:cxn>
                <a:cxn ang="0">
                  <a:pos x="685" y="120"/>
                </a:cxn>
                <a:cxn ang="0">
                  <a:pos x="677" y="248"/>
                </a:cxn>
                <a:cxn ang="0">
                  <a:pos x="757" y="264"/>
                </a:cxn>
                <a:cxn ang="0">
                  <a:pos x="789" y="360"/>
                </a:cxn>
                <a:cxn ang="0">
                  <a:pos x="757" y="376"/>
                </a:cxn>
                <a:cxn ang="0">
                  <a:pos x="677" y="384"/>
                </a:cxn>
                <a:cxn ang="0">
                  <a:pos x="693" y="448"/>
                </a:cxn>
                <a:cxn ang="0">
                  <a:pos x="549" y="504"/>
                </a:cxn>
                <a:cxn ang="0">
                  <a:pos x="413" y="480"/>
                </a:cxn>
                <a:cxn ang="0">
                  <a:pos x="333" y="480"/>
                </a:cxn>
                <a:cxn ang="0">
                  <a:pos x="253" y="488"/>
                </a:cxn>
                <a:cxn ang="0">
                  <a:pos x="197" y="480"/>
                </a:cxn>
                <a:cxn ang="0">
                  <a:pos x="229" y="440"/>
                </a:cxn>
                <a:cxn ang="0">
                  <a:pos x="413" y="384"/>
                </a:cxn>
                <a:cxn ang="0">
                  <a:pos x="381" y="328"/>
                </a:cxn>
                <a:cxn ang="0">
                  <a:pos x="301" y="256"/>
                </a:cxn>
                <a:cxn ang="0">
                  <a:pos x="413" y="216"/>
                </a:cxn>
                <a:cxn ang="0">
                  <a:pos x="405" y="168"/>
                </a:cxn>
                <a:cxn ang="0">
                  <a:pos x="317" y="224"/>
                </a:cxn>
                <a:cxn ang="0">
                  <a:pos x="117" y="216"/>
                </a:cxn>
                <a:cxn ang="0">
                  <a:pos x="61" y="208"/>
                </a:cxn>
                <a:cxn ang="0">
                  <a:pos x="37" y="200"/>
                </a:cxn>
                <a:cxn ang="0">
                  <a:pos x="13" y="184"/>
                </a:cxn>
                <a:cxn ang="0">
                  <a:pos x="37" y="112"/>
                </a:cxn>
                <a:cxn ang="0">
                  <a:pos x="61" y="64"/>
                </a:cxn>
                <a:cxn ang="0">
                  <a:pos x="109" y="48"/>
                </a:cxn>
                <a:cxn ang="0">
                  <a:pos x="117" y="24"/>
                </a:cxn>
                <a:cxn ang="0">
                  <a:pos x="133" y="0"/>
                </a:cxn>
              </a:cxnLst>
              <a:rect l="0" t="0" r="r" b="b"/>
              <a:pathLst>
                <a:path w="789" h="504">
                  <a:moveTo>
                    <a:pt x="701" y="0"/>
                  </a:moveTo>
                  <a:cubicBezTo>
                    <a:pt x="720" y="59"/>
                    <a:pt x="719" y="67"/>
                    <a:pt x="685" y="120"/>
                  </a:cubicBezTo>
                  <a:cubicBezTo>
                    <a:pt x="694" y="174"/>
                    <a:pt x="708" y="200"/>
                    <a:pt x="677" y="248"/>
                  </a:cubicBezTo>
                  <a:cubicBezTo>
                    <a:pt x="716" y="274"/>
                    <a:pt x="708" y="251"/>
                    <a:pt x="757" y="264"/>
                  </a:cubicBezTo>
                  <a:cubicBezTo>
                    <a:pt x="764" y="311"/>
                    <a:pt x="775" y="318"/>
                    <a:pt x="789" y="360"/>
                  </a:cubicBezTo>
                  <a:cubicBezTo>
                    <a:pt x="778" y="365"/>
                    <a:pt x="768" y="373"/>
                    <a:pt x="757" y="376"/>
                  </a:cubicBezTo>
                  <a:cubicBezTo>
                    <a:pt x="730" y="381"/>
                    <a:pt x="699" y="369"/>
                    <a:pt x="677" y="384"/>
                  </a:cubicBezTo>
                  <a:cubicBezTo>
                    <a:pt x="671" y="387"/>
                    <a:pt x="689" y="438"/>
                    <a:pt x="693" y="448"/>
                  </a:cubicBezTo>
                  <a:cubicBezTo>
                    <a:pt x="663" y="492"/>
                    <a:pt x="598" y="495"/>
                    <a:pt x="549" y="504"/>
                  </a:cubicBezTo>
                  <a:cubicBezTo>
                    <a:pt x="497" y="498"/>
                    <a:pt x="460" y="495"/>
                    <a:pt x="413" y="480"/>
                  </a:cubicBezTo>
                  <a:cubicBezTo>
                    <a:pt x="338" y="498"/>
                    <a:pt x="431" y="480"/>
                    <a:pt x="333" y="480"/>
                  </a:cubicBezTo>
                  <a:cubicBezTo>
                    <a:pt x="306" y="480"/>
                    <a:pt x="279" y="485"/>
                    <a:pt x="253" y="488"/>
                  </a:cubicBezTo>
                  <a:cubicBezTo>
                    <a:pt x="234" y="485"/>
                    <a:pt x="212" y="490"/>
                    <a:pt x="197" y="480"/>
                  </a:cubicBezTo>
                  <a:cubicBezTo>
                    <a:pt x="183" y="471"/>
                    <a:pt x="210" y="448"/>
                    <a:pt x="229" y="440"/>
                  </a:cubicBezTo>
                  <a:cubicBezTo>
                    <a:pt x="290" y="412"/>
                    <a:pt x="345" y="392"/>
                    <a:pt x="413" y="384"/>
                  </a:cubicBezTo>
                  <a:cubicBezTo>
                    <a:pt x="440" y="342"/>
                    <a:pt x="420" y="341"/>
                    <a:pt x="381" y="328"/>
                  </a:cubicBezTo>
                  <a:cubicBezTo>
                    <a:pt x="365" y="282"/>
                    <a:pt x="347" y="267"/>
                    <a:pt x="301" y="256"/>
                  </a:cubicBezTo>
                  <a:cubicBezTo>
                    <a:pt x="334" y="233"/>
                    <a:pt x="373" y="225"/>
                    <a:pt x="413" y="216"/>
                  </a:cubicBezTo>
                  <a:cubicBezTo>
                    <a:pt x="410" y="200"/>
                    <a:pt x="419" y="175"/>
                    <a:pt x="405" y="168"/>
                  </a:cubicBezTo>
                  <a:cubicBezTo>
                    <a:pt x="349" y="137"/>
                    <a:pt x="328" y="190"/>
                    <a:pt x="317" y="224"/>
                  </a:cubicBezTo>
                  <a:cubicBezTo>
                    <a:pt x="208" y="196"/>
                    <a:pt x="274" y="206"/>
                    <a:pt x="117" y="216"/>
                  </a:cubicBezTo>
                  <a:cubicBezTo>
                    <a:pt x="21" y="247"/>
                    <a:pt x="94" y="241"/>
                    <a:pt x="61" y="208"/>
                  </a:cubicBezTo>
                  <a:cubicBezTo>
                    <a:pt x="55" y="202"/>
                    <a:pt x="44" y="203"/>
                    <a:pt x="37" y="200"/>
                  </a:cubicBezTo>
                  <a:cubicBezTo>
                    <a:pt x="28" y="195"/>
                    <a:pt x="21" y="189"/>
                    <a:pt x="13" y="184"/>
                  </a:cubicBezTo>
                  <a:cubicBezTo>
                    <a:pt x="0" y="147"/>
                    <a:pt x="9" y="139"/>
                    <a:pt x="37" y="112"/>
                  </a:cubicBezTo>
                  <a:cubicBezTo>
                    <a:pt x="41" y="98"/>
                    <a:pt x="47" y="72"/>
                    <a:pt x="61" y="64"/>
                  </a:cubicBezTo>
                  <a:cubicBezTo>
                    <a:pt x="75" y="55"/>
                    <a:pt x="109" y="48"/>
                    <a:pt x="109" y="48"/>
                  </a:cubicBezTo>
                  <a:cubicBezTo>
                    <a:pt x="111" y="40"/>
                    <a:pt x="113" y="31"/>
                    <a:pt x="117" y="24"/>
                  </a:cubicBezTo>
                  <a:cubicBezTo>
                    <a:pt x="121" y="15"/>
                    <a:pt x="133" y="0"/>
                    <a:pt x="133" y="0"/>
                  </a:cubicBezTo>
                </a:path>
              </a:pathLst>
            </a:custGeom>
            <a:noFill/>
            <a:ln w="76200" cap="flat" cmpd="sng">
              <a:solidFill>
                <a:srgbClr val="FF33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41386" name="Text Box 42"/>
            <p:cNvSpPr txBox="1">
              <a:spLocks noChangeArrowheads="1"/>
            </p:cNvSpPr>
            <p:nvPr/>
          </p:nvSpPr>
          <p:spPr bwMode="auto">
            <a:xfrm>
              <a:off x="914400" y="5245100"/>
              <a:ext cx="2616200" cy="769938"/>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p>
              <a:pPr>
                <a:spcBef>
                  <a:spcPct val="50000"/>
                </a:spcBef>
                <a:defRPr/>
              </a:pPr>
              <a:r>
                <a:rPr lang="en-US" sz="4400" dirty="0">
                  <a:ln>
                    <a:solidFill>
                      <a:schemeClr val="accent5">
                        <a:lumMod val="50000"/>
                      </a:schemeClr>
                    </a:solidFill>
                  </a:ln>
                  <a:solidFill>
                    <a:srgbClr val="0033CC"/>
                  </a:solidFill>
                  <a:latin typeface="Kruti Dev 010" pitchFamily="2" charset="0"/>
                  <a:ea typeface="+mn-ea"/>
                  <a:cs typeface="+mn-cs"/>
                </a:rPr>
                <a:t>vÝhdk</a:t>
              </a:r>
            </a:p>
          </p:txBody>
        </p:sp>
        <p:sp>
          <p:nvSpPr>
            <p:cNvPr id="441387" name="Text Box 43"/>
            <p:cNvSpPr txBox="1">
              <a:spLocks noChangeArrowheads="1"/>
            </p:cNvSpPr>
            <p:nvPr/>
          </p:nvSpPr>
          <p:spPr bwMode="auto">
            <a:xfrm>
              <a:off x="6324600" y="4914900"/>
              <a:ext cx="2146300" cy="769938"/>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p>
              <a:pPr>
                <a:spcBef>
                  <a:spcPct val="50000"/>
                </a:spcBef>
                <a:defRPr/>
              </a:pPr>
              <a:r>
                <a:rPr lang="en-US" sz="4400" dirty="0">
                  <a:ln>
                    <a:solidFill>
                      <a:schemeClr val="accent5">
                        <a:lumMod val="50000"/>
                      </a:schemeClr>
                    </a:solidFill>
                  </a:ln>
                  <a:solidFill>
                    <a:srgbClr val="0033CC"/>
                  </a:solidFill>
                  <a:latin typeface="Kruti Dev 010" pitchFamily="2" charset="0"/>
                  <a:ea typeface="+mn-ea"/>
                  <a:cs typeface="+mn-cs"/>
                </a:rPr>
                <a:t>vjsfc;k</a:t>
              </a:r>
            </a:p>
          </p:txBody>
        </p:sp>
        <p:sp>
          <p:nvSpPr>
            <p:cNvPr id="441389" name="Text Box 45"/>
            <p:cNvSpPr txBox="1">
              <a:spLocks noChangeArrowheads="1"/>
            </p:cNvSpPr>
            <p:nvPr/>
          </p:nvSpPr>
          <p:spPr bwMode="auto">
            <a:xfrm>
              <a:off x="6324600" y="2095500"/>
              <a:ext cx="1485900" cy="646113"/>
            </a:xfrm>
            <a:prstGeom prst="rect">
              <a:avLst/>
            </a:prstGeom>
            <a:noFill/>
            <a:ln w="12700">
              <a:noFill/>
              <a:miter lim="800000"/>
              <a:headEnd/>
              <a:tailEnd/>
            </a:ln>
            <a:effectLst>
              <a:outerShdw blurRad="63500" dist="53882" dir="2700000" algn="ctr" rotWithShape="0">
                <a:srgbClr val="003366">
                  <a:alpha val="50000"/>
                </a:srgbClr>
              </a:outerShdw>
            </a:effectLst>
          </p:spPr>
          <p:txBody>
            <a:bodyPr>
              <a:spAutoFit/>
            </a:bodyPr>
            <a:lstStyle/>
            <a:p>
              <a:pPr>
                <a:spcBef>
                  <a:spcPct val="50000"/>
                </a:spcBef>
                <a:defRPr/>
              </a:pPr>
              <a:r>
                <a:rPr lang="en-US" sz="3600" dirty="0">
                  <a:ln>
                    <a:solidFill>
                      <a:schemeClr val="accent5">
                        <a:lumMod val="50000"/>
                      </a:schemeClr>
                    </a:solidFill>
                  </a:ln>
                  <a:solidFill>
                    <a:srgbClr val="0033CC"/>
                  </a:solidFill>
                  <a:latin typeface="Kruti Dev 010" pitchFamily="2" charset="0"/>
                  <a:ea typeface="+mn-ea"/>
                  <a:cs typeface="+mn-cs"/>
                </a:rPr>
                <a:t>,f'k;k</a:t>
              </a:r>
            </a:p>
          </p:txBody>
        </p:sp>
        <p:sp>
          <p:nvSpPr>
            <p:cNvPr id="441390" name="Text Box 46"/>
            <p:cNvSpPr txBox="1">
              <a:spLocks noChangeArrowheads="1"/>
            </p:cNvSpPr>
            <p:nvPr/>
          </p:nvSpPr>
          <p:spPr bwMode="auto">
            <a:xfrm>
              <a:off x="3009900" y="1244600"/>
              <a:ext cx="2882900" cy="646113"/>
            </a:xfrm>
            <a:prstGeom prst="rect">
              <a:avLst/>
            </a:prstGeom>
            <a:noFill/>
            <a:ln w="12700">
              <a:noFill/>
              <a:miter lim="800000"/>
              <a:headEnd/>
              <a:tailEnd/>
            </a:ln>
            <a:effectLst>
              <a:outerShdw blurRad="63500" dist="53882" dir="2700000" algn="ctr" rotWithShape="0">
                <a:srgbClr val="003366">
                  <a:alpha val="50000"/>
                </a:srgbClr>
              </a:outerShdw>
            </a:effectLst>
          </p:spPr>
          <p:txBody>
            <a:bodyPr>
              <a:spAutoFit/>
            </a:bodyPr>
            <a:lstStyle/>
            <a:p>
              <a:pPr>
                <a:spcBef>
                  <a:spcPct val="50000"/>
                </a:spcBef>
                <a:defRPr/>
              </a:pPr>
              <a:r>
                <a:rPr lang="en-US" sz="3600" dirty="0">
                  <a:ln>
                    <a:solidFill>
                      <a:schemeClr val="accent5">
                        <a:lumMod val="50000"/>
                      </a:schemeClr>
                    </a:solidFill>
                  </a:ln>
                  <a:solidFill>
                    <a:srgbClr val="0033CC"/>
                  </a:solidFill>
                  <a:latin typeface="Kruti Dev 010" pitchFamily="2" charset="0"/>
                  <a:ea typeface="+mn-ea"/>
                  <a:cs typeface="+mn-cs"/>
                </a:rPr>
                <a:t>;wjksi</a:t>
              </a:r>
            </a:p>
          </p:txBody>
        </p:sp>
        <p:sp>
          <p:nvSpPr>
            <p:cNvPr id="22539" name="Text Box 48"/>
            <p:cNvSpPr txBox="1">
              <a:spLocks noChangeArrowheads="1"/>
            </p:cNvSpPr>
            <p:nvPr/>
          </p:nvSpPr>
          <p:spPr bwMode="auto">
            <a:xfrm rot="1299097">
              <a:off x="3187700" y="4251295"/>
              <a:ext cx="2108200" cy="400110"/>
            </a:xfrm>
            <a:prstGeom prst="rect">
              <a:avLst/>
            </a:prstGeom>
            <a:noFill/>
            <a:ln w="12700">
              <a:noFill/>
              <a:miter lim="800000"/>
              <a:headEnd/>
              <a:tailEnd/>
            </a:ln>
          </p:spPr>
          <p:txBody>
            <a:bodyPr>
              <a:spAutoFit/>
            </a:bodyPr>
            <a:lstStyle/>
            <a:p>
              <a:pPr algn="ctr">
                <a:spcBef>
                  <a:spcPct val="50000"/>
                </a:spcBef>
                <a:defRPr/>
              </a:pPr>
              <a:r>
                <a:rPr lang="en-US" sz="2000" dirty="0">
                  <a:ln>
                    <a:solidFill>
                      <a:schemeClr val="tx1"/>
                    </a:solidFill>
                  </a:ln>
                  <a:solidFill>
                    <a:schemeClr val="tx1"/>
                  </a:solidFill>
                  <a:latin typeface="Kruti Dev 010" pitchFamily="2" charset="0"/>
                  <a:ea typeface="ＭＳ Ｐゴシック" pitchFamily="34" charset="-128"/>
                  <a:cs typeface="+mn-cs"/>
                </a:rPr>
                <a:t>eSMhVsjsfu;u lkxj</a:t>
              </a:r>
            </a:p>
          </p:txBody>
        </p:sp>
        <p:sp>
          <p:nvSpPr>
            <p:cNvPr id="22540" name="Text Box 49"/>
            <p:cNvSpPr txBox="1">
              <a:spLocks noChangeArrowheads="1"/>
            </p:cNvSpPr>
            <p:nvPr/>
          </p:nvSpPr>
          <p:spPr bwMode="auto">
            <a:xfrm rot="1299097">
              <a:off x="584200" y="1177995"/>
              <a:ext cx="1363663" cy="707886"/>
            </a:xfrm>
            <a:prstGeom prst="rect">
              <a:avLst/>
            </a:prstGeom>
            <a:noFill/>
            <a:ln w="12700">
              <a:noFill/>
              <a:miter lim="800000"/>
              <a:headEnd/>
              <a:tailEnd/>
            </a:ln>
          </p:spPr>
          <p:txBody>
            <a:bodyPr>
              <a:spAutoFit/>
            </a:bodyPr>
            <a:lstStyle/>
            <a:p>
              <a:pPr algn="ctr">
                <a:spcBef>
                  <a:spcPct val="50000"/>
                </a:spcBef>
                <a:defRPr/>
              </a:pPr>
              <a:r>
                <a:rPr lang="en-US" sz="2000" dirty="0">
                  <a:ln>
                    <a:solidFill>
                      <a:schemeClr val="tx1"/>
                    </a:solidFill>
                  </a:ln>
                  <a:solidFill>
                    <a:schemeClr val="tx1"/>
                  </a:solidFill>
                  <a:latin typeface="Kruti Dev 010" pitchFamily="2" charset="0"/>
                  <a:ea typeface="ＭＳ Ｐゴシック" pitchFamily="34" charset="-128"/>
                  <a:cs typeface="+mn-cs"/>
                </a:rPr>
                <a:t>,VykafVd egklkxj</a:t>
              </a:r>
            </a:p>
          </p:txBody>
        </p:sp>
        <p:sp>
          <p:nvSpPr>
            <p:cNvPr id="441394" name="Line 50"/>
            <p:cNvSpPr>
              <a:spLocks noChangeShapeType="1"/>
            </p:cNvSpPr>
            <p:nvPr/>
          </p:nvSpPr>
          <p:spPr bwMode="auto">
            <a:xfrm flipH="1">
              <a:off x="3086062" y="2121026"/>
              <a:ext cx="2527263" cy="2667166"/>
            </a:xfrm>
            <a:prstGeom prst="line">
              <a:avLst/>
            </a:prstGeom>
            <a:noFill/>
            <a:ln w="57150">
              <a:solidFill>
                <a:srgbClr val="FFFF00"/>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22543" name="Group 52"/>
            <p:cNvGrpSpPr>
              <a:grpSpLocks/>
            </p:cNvGrpSpPr>
            <p:nvPr/>
          </p:nvGrpSpPr>
          <p:grpSpPr bwMode="auto">
            <a:xfrm>
              <a:off x="6183313" y="4165600"/>
              <a:ext cx="695325" cy="1225550"/>
              <a:chOff x="3800" y="2424"/>
              <a:chExt cx="592" cy="912"/>
            </a:xfrm>
          </p:grpSpPr>
          <p:sp>
            <p:nvSpPr>
              <p:cNvPr id="441397" name="Oval 53"/>
              <p:cNvSpPr>
                <a:spLocks noChangeArrowheads="1"/>
              </p:cNvSpPr>
              <p:nvPr/>
            </p:nvSpPr>
            <p:spPr bwMode="auto">
              <a:xfrm>
                <a:off x="3888" y="2504"/>
                <a:ext cx="424" cy="736"/>
              </a:xfrm>
              <a:prstGeom prst="ellipse">
                <a:avLst/>
              </a:prstGeom>
              <a:noFill/>
              <a:ln w="76200">
                <a:solidFill>
                  <a:schemeClr val="accent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defRPr/>
                </a:pPr>
                <a:endParaRPr lang="en-US" b="0" dirty="0">
                  <a:solidFill>
                    <a:schemeClr val="accent1"/>
                  </a:solidFill>
                  <a:latin typeface="Kruti Dev 010" pitchFamily="2" charset="0"/>
                  <a:ea typeface="+mn-ea"/>
                  <a:cs typeface="+mn-cs"/>
                </a:endParaRPr>
              </a:p>
            </p:txBody>
          </p:sp>
          <p:sp>
            <p:nvSpPr>
              <p:cNvPr id="441398" name="Oval 54"/>
              <p:cNvSpPr>
                <a:spLocks noChangeArrowheads="1"/>
              </p:cNvSpPr>
              <p:nvPr/>
            </p:nvSpPr>
            <p:spPr bwMode="auto">
              <a:xfrm>
                <a:off x="3800" y="2424"/>
                <a:ext cx="592" cy="912"/>
              </a:xfrm>
              <a:prstGeom prst="ellipse">
                <a:avLst/>
              </a:prstGeom>
              <a:noFill/>
              <a:ln w="7620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dirty="0">
                  <a:latin typeface="Kruti Dev 010" pitchFamily="2" charset="0"/>
                  <a:ea typeface="+mn-ea"/>
                  <a:cs typeface="+mn-cs"/>
                </a:endParaRPr>
              </a:p>
            </p:txBody>
          </p:sp>
        </p:grpSp>
        <p:sp>
          <p:nvSpPr>
            <p:cNvPr id="22544" name="Freeform 56" descr="Purple mesh"/>
            <p:cNvSpPr>
              <a:spLocks/>
            </p:cNvSpPr>
            <p:nvPr/>
          </p:nvSpPr>
          <p:spPr bwMode="auto">
            <a:xfrm>
              <a:off x="6251575" y="5351463"/>
              <a:ext cx="914400" cy="998537"/>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700">
              <a:solidFill>
                <a:schemeClr val="tx1"/>
              </a:solidFill>
              <a:round/>
              <a:headEnd/>
              <a:tailEnd/>
            </a:ln>
          </p:spPr>
          <p:txBody>
            <a:bodyPr wrap="none" anchor="ctr"/>
            <a:lstStyle/>
            <a:p>
              <a:endParaRPr lang="hi-in">
                <a:latin typeface="Kruti Dev 010" charset="0"/>
              </a:endParaRPr>
            </a:p>
          </p:txBody>
        </p:sp>
        <p:sp>
          <p:nvSpPr>
            <p:cNvPr id="22545" name="Rectangle 57"/>
            <p:cNvSpPr>
              <a:spLocks noChangeArrowheads="1"/>
            </p:cNvSpPr>
            <p:nvPr/>
          </p:nvSpPr>
          <p:spPr bwMode="auto">
            <a:xfrm>
              <a:off x="571500" y="495300"/>
              <a:ext cx="7950200" cy="5829300"/>
            </a:xfrm>
            <a:prstGeom prst="rect">
              <a:avLst/>
            </a:prstGeom>
            <a:noFill/>
            <a:ln w="76200">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Kruti Dev 010" charset="0"/>
              </a:endParaRPr>
            </a:p>
          </p:txBody>
        </p:sp>
        <p:sp>
          <p:nvSpPr>
            <p:cNvPr id="441395" name="Line 51"/>
            <p:cNvSpPr>
              <a:spLocks noChangeShapeType="1"/>
            </p:cNvSpPr>
            <p:nvPr/>
          </p:nvSpPr>
          <p:spPr bwMode="auto">
            <a:xfrm>
              <a:off x="1904980" y="177805"/>
              <a:ext cx="5257722" cy="6337694"/>
            </a:xfrm>
            <a:prstGeom prst="line">
              <a:avLst/>
            </a:prstGeom>
            <a:noFill/>
            <a:ln w="57150">
              <a:solidFill>
                <a:srgbClr val="FFFF00"/>
              </a:solidFill>
              <a:round/>
              <a:headEnd type="arrow" w="med" len="med"/>
              <a:tailEnd type="arrow" w="med" len="med"/>
            </a:ln>
            <a:effectLst>
              <a:outerShdw blurRad="63500" dist="113592" dir="1593903"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41388" name="Text Box 44"/>
            <p:cNvSpPr txBox="1">
              <a:spLocks noChangeArrowheads="1"/>
            </p:cNvSpPr>
            <p:nvPr/>
          </p:nvSpPr>
          <p:spPr bwMode="auto">
            <a:xfrm>
              <a:off x="6794500" y="4273550"/>
              <a:ext cx="1854200" cy="523875"/>
            </a:xfrm>
            <a:prstGeom prst="rect">
              <a:avLst/>
            </a:prstGeom>
            <a:solidFill>
              <a:srgbClr val="022178"/>
            </a:solidFill>
            <a:ln w="76200">
              <a:solidFill>
                <a:srgbClr val="A50021"/>
              </a:solid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800" dirty="0">
                  <a:ln>
                    <a:solidFill>
                      <a:srgbClr val="66FFCC"/>
                    </a:solidFill>
                  </a:ln>
                  <a:solidFill>
                    <a:srgbClr val="66CCFF"/>
                  </a:solidFill>
                  <a:latin typeface="Kruti Dev 010" pitchFamily="2" charset="0"/>
                  <a:ea typeface="+mn-ea"/>
                  <a:cs typeface="+mn-cs"/>
                </a:rPr>
                <a:t>iyhfLru</a:t>
              </a:r>
            </a:p>
          </p:txBody>
        </p:sp>
        <p:sp>
          <p:nvSpPr>
            <p:cNvPr id="441391" name="Text Box 47"/>
            <p:cNvSpPr txBox="1">
              <a:spLocks noChangeArrowheads="1"/>
            </p:cNvSpPr>
            <p:nvPr/>
          </p:nvSpPr>
          <p:spPr bwMode="auto">
            <a:xfrm>
              <a:off x="600293" y="2578374"/>
              <a:ext cx="7980363" cy="1862048"/>
            </a:xfrm>
            <a:prstGeom prst="rect">
              <a:avLst/>
            </a:prstGeom>
            <a:noFill/>
            <a:ln w="12700">
              <a:noFill/>
              <a:miter lim="800000"/>
              <a:headEnd/>
              <a:tailEnd/>
            </a:ln>
            <a:effectLst>
              <a:outerShdw blurRad="63500" dist="109250" dir="2132261" algn="ctr" rotWithShape="0">
                <a:schemeClr val="bg2">
                  <a:alpha val="50000"/>
                </a:schemeClr>
              </a:outerShdw>
            </a:effectLst>
          </p:spPr>
          <p:txBody>
            <a:bodyPr>
              <a:spAutoFit/>
            </a:bodyPr>
            <a:lstStyle/>
            <a:p>
              <a:pPr algn="ctr">
                <a:spcBef>
                  <a:spcPct val="50000"/>
                </a:spcBef>
                <a:defRPr/>
              </a:pPr>
              <a:r>
                <a:rPr lang="en-US" sz="115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mn-ea"/>
                  <a:cs typeface="+mn-cs"/>
                </a:rPr>
                <a:t>jkseh lkezkT;</a:t>
              </a:r>
            </a:p>
          </p:txBody>
        </p:sp>
        <p:sp>
          <p:nvSpPr>
            <p:cNvPr id="22549" name="Text Box 77"/>
            <p:cNvSpPr txBox="1">
              <a:spLocks noChangeArrowheads="1"/>
            </p:cNvSpPr>
            <p:nvPr/>
          </p:nvSpPr>
          <p:spPr bwMode="auto">
            <a:xfrm>
              <a:off x="8718550" y="90488"/>
              <a:ext cx="2824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441426" name="Rectangle 82"/>
            <p:cNvSpPr>
              <a:spLocks noChangeArrowheads="1"/>
            </p:cNvSpPr>
            <p:nvPr/>
          </p:nvSpPr>
          <p:spPr bwMode="auto">
            <a:xfrm>
              <a:off x="8091376" y="6528200"/>
              <a:ext cx="293683" cy="246078"/>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21</a:t>
              </a:r>
            </a:p>
          </p:txBody>
        </p:sp>
        <p:sp>
          <p:nvSpPr>
            <p:cNvPr id="22551" name="Text Box 84"/>
            <p:cNvSpPr txBox="1">
              <a:spLocks noChangeArrowheads="1"/>
            </p:cNvSpPr>
            <p:nvPr/>
          </p:nvSpPr>
          <p:spPr bwMode="auto">
            <a:xfrm>
              <a:off x="8582025" y="6465888"/>
              <a:ext cx="2728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latin typeface="Kruti Dev 010" charset="0"/>
                </a:rPr>
                <a:t>2</a:t>
              </a:r>
            </a:p>
          </p:txBody>
        </p:sp>
        <p:grpSp>
          <p:nvGrpSpPr>
            <p:cNvPr id="22552" name="Group 33"/>
            <p:cNvGrpSpPr>
              <a:grpSpLocks/>
            </p:cNvGrpSpPr>
            <p:nvPr/>
          </p:nvGrpSpPr>
          <p:grpSpPr bwMode="auto">
            <a:xfrm>
              <a:off x="7931150" y="3414713"/>
              <a:ext cx="984250" cy="565150"/>
              <a:chOff x="7931150" y="3414713"/>
              <a:chExt cx="984250" cy="565150"/>
            </a:xfrm>
          </p:grpSpPr>
          <p:sp>
            <p:nvSpPr>
              <p:cNvPr id="22553"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2554"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2555"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22556"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57"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58" name="Rectangle 44"/>
              <p:cNvSpPr>
                <a:spLocks noChangeArrowheads="1"/>
              </p:cNvSpPr>
              <p:nvPr/>
            </p:nvSpPr>
            <p:spPr bwMode="auto">
              <a:xfrm>
                <a:off x="7931150" y="3568700"/>
                <a:ext cx="96981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fladnj ;wukuh</a:t>
                </a:r>
              </a:p>
            </p:txBody>
          </p:sp>
          <p:sp>
            <p:nvSpPr>
              <p:cNvPr id="22559" name="Rectangle 45"/>
              <p:cNvSpPr>
                <a:spLocks noChangeArrowheads="1"/>
              </p:cNvSpPr>
              <p:nvPr/>
            </p:nvSpPr>
            <p:spPr bwMode="auto">
              <a:xfrm>
                <a:off x="7970838" y="3414713"/>
                <a:ext cx="69249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'kkafrdky</a:t>
                </a:r>
              </a:p>
            </p:txBody>
          </p:sp>
          <p:sp>
            <p:nvSpPr>
              <p:cNvPr id="22560" name="Rectangle 44"/>
              <p:cNvSpPr>
                <a:spLocks noChangeArrowheads="1"/>
              </p:cNvSpPr>
              <p:nvPr/>
            </p:nvSpPr>
            <p:spPr bwMode="auto">
              <a:xfrm>
                <a:off x="7937500" y="3695700"/>
                <a:ext cx="647612"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jkseh ra=</a:t>
                </a:r>
              </a:p>
            </p:txBody>
          </p:sp>
        </p:gr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p:cNvPicPr>
            <a:picLocks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17538" y="569913"/>
            <a:ext cx="7929562" cy="56991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92871" name="Rectangle 7"/>
          <p:cNvSpPr>
            <a:spLocks noChangeArrowheads="1"/>
          </p:cNvSpPr>
          <p:nvPr/>
        </p:nvSpPr>
        <p:spPr bwMode="auto">
          <a:xfrm>
            <a:off x="608123" y="4776952"/>
            <a:ext cx="7924800" cy="2121093"/>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6600" dirty="0" err="1">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jkse</a:t>
            </a:r>
            <a:r>
              <a:rPr lang="en-US" sz="66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 </a:t>
            </a:r>
            <a:r>
              <a:rPr lang="en-US" sz="6600" dirty="0" err="1">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dkaLVsaVkbu</a:t>
            </a:r>
            <a:r>
              <a:rPr lang="en-US" sz="66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6600" dirty="0" err="1">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dk</a:t>
            </a:r>
            <a:r>
              <a:rPr lang="en-US" sz="66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6600" dirty="0" err="1">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njoktk</a:t>
            </a:r>
            <a:endParaRPr lang="en-US" sz="66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endParaRPr>
          </a:p>
        </p:txBody>
      </p:sp>
      <p:sp>
        <p:nvSpPr>
          <p:cNvPr id="23556" name="Text Box 27"/>
          <p:cNvSpPr txBox="1">
            <a:spLocks noChangeArrowheads="1"/>
          </p:cNvSpPr>
          <p:nvPr/>
        </p:nvSpPr>
        <p:spPr bwMode="auto">
          <a:xfrm>
            <a:off x="8718550"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292895" name="Rectangle 31"/>
          <p:cNvSpPr>
            <a:spLocks noChangeArrowheads="1"/>
          </p:cNvSpPr>
          <p:nvPr/>
        </p:nvSpPr>
        <p:spPr bwMode="auto">
          <a:xfrm>
            <a:off x="8091488" y="6527800"/>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22</a:t>
            </a:r>
          </a:p>
        </p:txBody>
      </p:sp>
      <p:grpSp>
        <p:nvGrpSpPr>
          <p:cNvPr id="23558" name="Group 14"/>
          <p:cNvGrpSpPr>
            <a:grpSpLocks/>
          </p:cNvGrpSpPr>
          <p:nvPr/>
        </p:nvGrpSpPr>
        <p:grpSpPr bwMode="auto">
          <a:xfrm>
            <a:off x="7931150" y="3414713"/>
            <a:ext cx="984250" cy="709612"/>
            <a:chOff x="7931150" y="3414713"/>
            <a:chExt cx="984250" cy="709309"/>
          </a:xfrm>
        </p:grpSpPr>
        <p:sp>
          <p:nvSpPr>
            <p:cNvPr id="23560"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3561"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3562"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23563"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64"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65" name="Rectangle 44"/>
            <p:cNvSpPr>
              <a:spLocks noChangeArrowheads="1"/>
            </p:cNvSpPr>
            <p:nvPr/>
          </p:nvSpPr>
          <p:spPr bwMode="auto">
            <a:xfrm>
              <a:off x="7931150" y="3568700"/>
              <a:ext cx="96981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fladnj ;wukuh</a:t>
              </a:r>
            </a:p>
          </p:txBody>
        </p:sp>
        <p:sp>
          <p:nvSpPr>
            <p:cNvPr id="23566" name="Rectangle 45"/>
            <p:cNvSpPr>
              <a:spLocks noChangeArrowheads="1"/>
            </p:cNvSpPr>
            <p:nvPr/>
          </p:nvSpPr>
          <p:spPr bwMode="auto">
            <a:xfrm>
              <a:off x="7970838" y="3414713"/>
              <a:ext cx="69249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'kkafrdky</a:t>
              </a:r>
            </a:p>
          </p:txBody>
        </p:sp>
        <p:sp>
          <p:nvSpPr>
            <p:cNvPr id="23567" name="Rectangle 44"/>
            <p:cNvSpPr>
              <a:spLocks noChangeArrowheads="1"/>
            </p:cNvSpPr>
            <p:nvPr/>
          </p:nvSpPr>
          <p:spPr bwMode="auto">
            <a:xfrm>
              <a:off x="7937500" y="3695700"/>
              <a:ext cx="448840" cy="428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solidFill>
                    <a:srgbClr val="000000"/>
                  </a:solidFill>
                  <a:latin typeface="Kruti Dev 010" charset="0"/>
                </a:rPr>
                <a:t>jkseh </a:t>
              </a:r>
            </a:p>
            <a:p>
              <a:r>
                <a:rPr lang="en-US" sz="1100">
                  <a:solidFill>
                    <a:srgbClr val="000000"/>
                  </a:solidFill>
                  <a:latin typeface="Kruti Dev 010" charset="0"/>
                </a:rPr>
                <a:t>ra=</a:t>
              </a:r>
            </a:p>
          </p:txBody>
        </p:sp>
      </p:grpSp>
      <p:sp>
        <p:nvSpPr>
          <p:cNvPr id="23559" name="Text Box 23"/>
          <p:cNvSpPr txBox="1">
            <a:spLocks noChangeArrowheads="1"/>
          </p:cNvSpPr>
          <p:nvPr/>
        </p:nvSpPr>
        <p:spPr bwMode="auto">
          <a:xfrm>
            <a:off x="6445250" y="6127750"/>
            <a:ext cx="23352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lnSpc>
                <a:spcPct val="115000"/>
              </a:lnSpc>
              <a:spcAft>
                <a:spcPts val="1000"/>
              </a:spcAft>
            </a:pPr>
            <a:r>
              <a:rPr lang="hi-in" sz="1800">
                <a:solidFill>
                  <a:schemeClr val="tx1"/>
                </a:solidFill>
                <a:latin typeface="Kruti Dev 010" charset="0"/>
              </a:rPr>
              <a:t>सहायक पुस्तक</a:t>
            </a:r>
            <a:r>
              <a:rPr lang="hi-in" sz="1800">
                <a:latin typeface="Kruti Dev 010" charset="0"/>
                <a:ea typeface="Calibri" charset="0"/>
                <a:cs typeface="Mangal" charset="0"/>
              </a:rPr>
              <a:t> </a:t>
            </a:r>
            <a:r>
              <a:rPr lang="hi-in" sz="1800">
                <a:solidFill>
                  <a:schemeClr val="tx1"/>
                </a:solidFill>
                <a:latin typeface="Kruti Dev 010" charset="0"/>
                <a:ea typeface="Calibri" charset="0"/>
                <a:cs typeface="Mangal" charset="0"/>
              </a:rPr>
              <a:t>३८</a:t>
            </a:r>
            <a:r>
              <a:rPr lang="en-US" sz="1800">
                <a:solidFill>
                  <a:schemeClr val="tx1"/>
                </a:solidFill>
                <a:latin typeface="Kruti Dev 010" charset="0"/>
                <a:ea typeface="Calibri" charset="0"/>
                <a:cs typeface="Times New Roman" charset="0"/>
              </a:rPr>
              <a:t>−</a:t>
            </a:r>
            <a:r>
              <a:rPr lang="hi-in" sz="1800">
                <a:solidFill>
                  <a:schemeClr val="tx1"/>
                </a:solidFill>
                <a:latin typeface="Kruti Dev 010" charset="0"/>
                <a:ea typeface="Calibri" charset="0"/>
                <a:cs typeface="Mangal" charset="0"/>
              </a:rPr>
              <a:t>३९</a:t>
            </a:r>
            <a:endParaRPr lang="en-US" sz="1800">
              <a:solidFill>
                <a:schemeClr val="tx1"/>
              </a:solidFill>
              <a:latin typeface="Kruti Dev 010" charset="0"/>
              <a:ea typeface="Calibri" charset="0"/>
              <a:cs typeface="Times New Roman" charset="0"/>
            </a:endParaRPr>
          </a:p>
          <a:p>
            <a:pPr algn="ctr">
              <a:spcBef>
                <a:spcPct val="50000"/>
              </a:spcBef>
            </a:pPr>
            <a:endParaRPr lang="en-US" sz="1800">
              <a:solidFill>
                <a:schemeClr val="tx1"/>
              </a:solidFill>
              <a:latin typeface="Kruti Dev 010"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292871"/>
                                        </p:tgtEl>
                                        <p:attrNameLst>
                                          <p:attrName>style.visibility</p:attrName>
                                        </p:attrNameLst>
                                      </p:cBhvr>
                                      <p:to>
                                        <p:strVal val="visible"/>
                                      </p:to>
                                    </p:set>
                                    <p:anim calcmode="lin" valueType="num">
                                      <p:cBhvr>
                                        <p:cTn id="7" dur="500" fill="hold"/>
                                        <p:tgtEl>
                                          <p:spTgt spid="292871"/>
                                        </p:tgtEl>
                                        <p:attrNameLst>
                                          <p:attrName>ppt_w</p:attrName>
                                        </p:attrNameLst>
                                      </p:cBhvr>
                                      <p:tavLst>
                                        <p:tav tm="0">
                                          <p:val>
                                            <p:fltVal val="0"/>
                                          </p:val>
                                        </p:tav>
                                        <p:tav tm="100000">
                                          <p:val>
                                            <p:strVal val="#ppt_w"/>
                                          </p:val>
                                        </p:tav>
                                      </p:tavLst>
                                    </p:anim>
                                    <p:anim calcmode="lin" valueType="num">
                                      <p:cBhvr>
                                        <p:cTn id="8" dur="500" fill="hold"/>
                                        <p:tgtEl>
                                          <p:spTgt spid="292871"/>
                                        </p:tgtEl>
                                        <p:attrNameLst>
                                          <p:attrName>ppt_h</p:attrName>
                                        </p:attrNameLst>
                                      </p:cBhvr>
                                      <p:tavLst>
                                        <p:tav tm="0">
                                          <p:val>
                                            <p:fltVal val="0"/>
                                          </p:val>
                                        </p:tav>
                                        <p:tav tm="100000">
                                          <p:val>
                                            <p:strVal val="#ppt_h"/>
                                          </p:val>
                                        </p:tav>
                                      </p:tavLst>
                                    </p:anim>
                                    <p:anim calcmode="lin" valueType="num">
                                      <p:cBhvr>
                                        <p:cTn id="9" dur="500" fill="hold"/>
                                        <p:tgtEl>
                                          <p:spTgt spid="292871"/>
                                        </p:tgtEl>
                                        <p:attrNameLst>
                                          <p:attrName>ppt_x</p:attrName>
                                        </p:attrNameLst>
                                      </p:cBhvr>
                                      <p:tavLst>
                                        <p:tav tm="0">
                                          <p:val>
                                            <p:fltVal val="0.5"/>
                                          </p:val>
                                        </p:tav>
                                        <p:tav tm="100000">
                                          <p:val>
                                            <p:strVal val="#ppt_x"/>
                                          </p:val>
                                        </p:tav>
                                      </p:tavLst>
                                    </p:anim>
                                    <p:anim calcmode="lin" valueType="num">
                                      <p:cBhvr>
                                        <p:cTn id="10" dur="500" fill="hold"/>
                                        <p:tgtEl>
                                          <p:spTgt spid="29287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1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latin typeface="Kruti Dev 010" charset="0"/>
            </a:endParaRPr>
          </a:p>
        </p:txBody>
      </p:sp>
      <p:sp>
        <p:nvSpPr>
          <p:cNvPr id="24579" name="Text Box 27"/>
          <p:cNvSpPr txBox="1">
            <a:spLocks noChangeArrowheads="1"/>
          </p:cNvSpPr>
          <p:nvPr/>
        </p:nvSpPr>
        <p:spPr bwMode="auto">
          <a:xfrm>
            <a:off x="8718550"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295967" name="Rectangle 31"/>
          <p:cNvSpPr>
            <a:spLocks noChangeArrowheads="1"/>
          </p:cNvSpPr>
          <p:nvPr/>
        </p:nvSpPr>
        <p:spPr bwMode="auto">
          <a:xfrm>
            <a:off x="8091488" y="6527800"/>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23</a:t>
            </a:r>
          </a:p>
        </p:txBody>
      </p:sp>
      <p:pic>
        <p:nvPicPr>
          <p:cNvPr id="24581" name="Picture 33" descr="Forum Arch of Severus, Arch of Titus in distance, wk 0309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12775" y="587375"/>
            <a:ext cx="7913688" cy="56610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38"/>
          <p:cNvGrpSpPr>
            <a:grpSpLocks/>
          </p:cNvGrpSpPr>
          <p:nvPr/>
        </p:nvGrpSpPr>
        <p:grpSpPr bwMode="auto">
          <a:xfrm>
            <a:off x="701675" y="1558925"/>
            <a:ext cx="7545388" cy="1179513"/>
            <a:chOff x="442" y="1071"/>
            <a:chExt cx="4753" cy="743"/>
          </a:xfrm>
        </p:grpSpPr>
        <p:sp>
          <p:nvSpPr>
            <p:cNvPr id="295942" name="Rectangle 6"/>
            <p:cNvSpPr>
              <a:spLocks noChangeArrowheads="1"/>
            </p:cNvSpPr>
            <p:nvPr/>
          </p:nvSpPr>
          <p:spPr bwMode="auto">
            <a:xfrm>
              <a:off x="442" y="1071"/>
              <a:ext cx="4753" cy="580"/>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5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lhtj dk dRy</a:t>
              </a:r>
            </a:p>
          </p:txBody>
        </p:sp>
        <p:sp>
          <p:nvSpPr>
            <p:cNvPr id="295970" name="AutoShape 34"/>
            <p:cNvSpPr>
              <a:spLocks noChangeArrowheads="1"/>
            </p:cNvSpPr>
            <p:nvPr/>
          </p:nvSpPr>
          <p:spPr bwMode="auto">
            <a:xfrm>
              <a:off x="2533" y="1513"/>
              <a:ext cx="675" cy="301"/>
            </a:xfrm>
            <a:prstGeom prst="roundRect">
              <a:avLst>
                <a:gd name="adj" fmla="val 16667"/>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sp>
        <p:nvSpPr>
          <p:cNvPr id="24583" name="Text Box 36"/>
          <p:cNvSpPr txBox="1">
            <a:spLocks noChangeArrowheads="1"/>
          </p:cNvSpPr>
          <p:nvPr/>
        </p:nvSpPr>
        <p:spPr bwMode="auto">
          <a:xfrm>
            <a:off x="8575675" y="6469063"/>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latin typeface="Kruti Dev 010" charset="0"/>
              </a:rPr>
              <a:t>1</a:t>
            </a:r>
          </a:p>
        </p:txBody>
      </p:sp>
      <p:sp>
        <p:nvSpPr>
          <p:cNvPr id="295973" name="Rectangle 37"/>
          <p:cNvSpPr>
            <a:spLocks noChangeArrowheads="1"/>
          </p:cNvSpPr>
          <p:nvPr/>
        </p:nvSpPr>
        <p:spPr bwMode="auto">
          <a:xfrm>
            <a:off x="900113" y="5123793"/>
            <a:ext cx="7545387" cy="920765"/>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5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jkse % U;k;ky; dh xfy;ka</a:t>
            </a:r>
          </a:p>
        </p:txBody>
      </p:sp>
      <p:grpSp>
        <p:nvGrpSpPr>
          <p:cNvPr id="24585" name="Group 19"/>
          <p:cNvGrpSpPr>
            <a:grpSpLocks/>
          </p:cNvGrpSpPr>
          <p:nvPr/>
        </p:nvGrpSpPr>
        <p:grpSpPr bwMode="auto">
          <a:xfrm>
            <a:off x="7931150" y="3414713"/>
            <a:ext cx="984250" cy="739775"/>
            <a:chOff x="7931150" y="3414713"/>
            <a:chExt cx="984250" cy="740087"/>
          </a:xfrm>
        </p:grpSpPr>
        <p:sp>
          <p:nvSpPr>
            <p:cNvPr id="24587"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4588"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4589"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24590"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1"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2" name="Rectangle 44"/>
            <p:cNvSpPr>
              <a:spLocks noChangeArrowheads="1"/>
            </p:cNvSpPr>
            <p:nvPr/>
          </p:nvSpPr>
          <p:spPr bwMode="auto">
            <a:xfrm>
              <a:off x="7931150" y="3568700"/>
              <a:ext cx="96981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fladnj ;wukuh</a:t>
              </a:r>
            </a:p>
          </p:txBody>
        </p:sp>
        <p:sp>
          <p:nvSpPr>
            <p:cNvPr id="24593" name="Rectangle 45"/>
            <p:cNvSpPr>
              <a:spLocks noChangeArrowheads="1"/>
            </p:cNvSpPr>
            <p:nvPr/>
          </p:nvSpPr>
          <p:spPr bwMode="auto">
            <a:xfrm>
              <a:off x="7970838" y="3414713"/>
              <a:ext cx="69249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'kkafrdky</a:t>
              </a:r>
            </a:p>
          </p:txBody>
        </p:sp>
        <p:sp>
          <p:nvSpPr>
            <p:cNvPr id="24594" name="Rectangle 44"/>
            <p:cNvSpPr>
              <a:spLocks noChangeArrowheads="1"/>
            </p:cNvSpPr>
            <p:nvPr/>
          </p:nvSpPr>
          <p:spPr bwMode="auto">
            <a:xfrm>
              <a:off x="7937500" y="3695700"/>
              <a:ext cx="472885"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jkseh </a:t>
              </a:r>
            </a:p>
            <a:p>
              <a:r>
                <a:rPr lang="en-US" sz="1200">
                  <a:solidFill>
                    <a:srgbClr val="000000"/>
                  </a:solidFill>
                  <a:latin typeface="Kruti Dev 010" charset="0"/>
                </a:rPr>
                <a:t>ra=</a:t>
              </a:r>
            </a:p>
          </p:txBody>
        </p:sp>
      </p:grpSp>
      <p:sp>
        <p:nvSpPr>
          <p:cNvPr id="24586" name="Text Box 23"/>
          <p:cNvSpPr txBox="1">
            <a:spLocks noChangeArrowheads="1"/>
          </p:cNvSpPr>
          <p:nvPr/>
        </p:nvSpPr>
        <p:spPr bwMode="auto">
          <a:xfrm>
            <a:off x="6445250" y="6127750"/>
            <a:ext cx="23352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lnSpc>
                <a:spcPct val="115000"/>
              </a:lnSpc>
              <a:spcAft>
                <a:spcPts val="1000"/>
              </a:spcAft>
            </a:pPr>
            <a:r>
              <a:rPr lang="hi-in" sz="1800">
                <a:solidFill>
                  <a:schemeClr val="tx1"/>
                </a:solidFill>
                <a:latin typeface="Kruti Dev 010" charset="0"/>
              </a:rPr>
              <a:t>सहायक पुस्तक</a:t>
            </a:r>
            <a:r>
              <a:rPr lang="hi-in" sz="1800">
                <a:latin typeface="Kruti Dev 010" charset="0"/>
                <a:ea typeface="Calibri" charset="0"/>
                <a:cs typeface="Mangal" charset="0"/>
              </a:rPr>
              <a:t> </a:t>
            </a:r>
            <a:r>
              <a:rPr lang="hi-in" sz="1800">
                <a:solidFill>
                  <a:schemeClr val="tx1"/>
                </a:solidFill>
                <a:latin typeface="Kruti Dev 010" charset="0"/>
                <a:ea typeface="Calibri" charset="0"/>
                <a:cs typeface="Mangal" charset="0"/>
              </a:rPr>
              <a:t>३८</a:t>
            </a:r>
            <a:r>
              <a:rPr lang="en-US" sz="1800">
                <a:solidFill>
                  <a:schemeClr val="tx1"/>
                </a:solidFill>
                <a:latin typeface="Kruti Dev 010" charset="0"/>
                <a:ea typeface="Calibri" charset="0"/>
                <a:cs typeface="Times New Roman" charset="0"/>
              </a:rPr>
              <a:t>−</a:t>
            </a:r>
            <a:r>
              <a:rPr lang="hi-in" sz="1800">
                <a:solidFill>
                  <a:schemeClr val="tx1"/>
                </a:solidFill>
                <a:latin typeface="Kruti Dev 010" charset="0"/>
                <a:ea typeface="Calibri" charset="0"/>
                <a:cs typeface="Mangal" charset="0"/>
              </a:rPr>
              <a:t>३९</a:t>
            </a:r>
            <a:endParaRPr lang="en-US" sz="1800">
              <a:solidFill>
                <a:schemeClr val="tx1"/>
              </a:solidFill>
              <a:latin typeface="Kruti Dev 010" charset="0"/>
              <a:ea typeface="Calibri" charset="0"/>
              <a:cs typeface="Times New Roman" charset="0"/>
            </a:endParaRPr>
          </a:p>
          <a:p>
            <a:pPr algn="ctr">
              <a:spcBef>
                <a:spcPct val="50000"/>
              </a:spcBef>
            </a:pPr>
            <a:endParaRPr lang="en-US" sz="1800">
              <a:solidFill>
                <a:schemeClr val="tx1"/>
              </a:solidFill>
              <a:latin typeface="Kruti Dev 010"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p:cNvPicPr>
            <a:picLocks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2205038" y="601663"/>
            <a:ext cx="4965700" cy="54514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94918" name="Rectangle 6"/>
          <p:cNvSpPr>
            <a:spLocks noChangeArrowheads="1"/>
          </p:cNvSpPr>
          <p:nvPr/>
        </p:nvSpPr>
        <p:spPr bwMode="auto">
          <a:xfrm>
            <a:off x="328613" y="5108028"/>
            <a:ext cx="8574087" cy="1105431"/>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66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jkse % 'kkunkj jkseh cukoV</a:t>
            </a:r>
          </a:p>
        </p:txBody>
      </p:sp>
      <p:sp>
        <p:nvSpPr>
          <p:cNvPr id="25604" name="Text Box 1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latin typeface="Kruti Dev 010" charset="0"/>
            </a:endParaRPr>
          </a:p>
        </p:txBody>
      </p:sp>
      <p:sp>
        <p:nvSpPr>
          <p:cNvPr id="25605" name="Text Box 27"/>
          <p:cNvSpPr txBox="1">
            <a:spLocks noChangeArrowheads="1"/>
          </p:cNvSpPr>
          <p:nvPr/>
        </p:nvSpPr>
        <p:spPr bwMode="auto">
          <a:xfrm>
            <a:off x="8718550"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294943" name="Rectangle 31"/>
          <p:cNvSpPr>
            <a:spLocks noChangeArrowheads="1"/>
          </p:cNvSpPr>
          <p:nvPr/>
        </p:nvSpPr>
        <p:spPr bwMode="auto">
          <a:xfrm>
            <a:off x="8091488" y="6530975"/>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24</a:t>
            </a:r>
          </a:p>
        </p:txBody>
      </p:sp>
      <p:grpSp>
        <p:nvGrpSpPr>
          <p:cNvPr id="25607" name="Group 18"/>
          <p:cNvGrpSpPr>
            <a:grpSpLocks/>
          </p:cNvGrpSpPr>
          <p:nvPr/>
        </p:nvGrpSpPr>
        <p:grpSpPr bwMode="auto">
          <a:xfrm>
            <a:off x="7931150" y="3414713"/>
            <a:ext cx="984250" cy="565150"/>
            <a:chOff x="7931150" y="3414713"/>
            <a:chExt cx="984250" cy="565150"/>
          </a:xfrm>
        </p:grpSpPr>
        <p:sp>
          <p:nvSpPr>
            <p:cNvPr id="25612"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5613"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5614"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25615"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16"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17" name="Rectangle 44"/>
            <p:cNvSpPr>
              <a:spLocks noChangeArrowheads="1"/>
            </p:cNvSpPr>
            <p:nvPr/>
          </p:nvSpPr>
          <p:spPr bwMode="auto">
            <a:xfrm>
              <a:off x="7931150" y="3568700"/>
              <a:ext cx="96981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fladnj ;wukuh</a:t>
              </a:r>
            </a:p>
          </p:txBody>
        </p:sp>
        <p:sp>
          <p:nvSpPr>
            <p:cNvPr id="25618" name="Rectangle 45"/>
            <p:cNvSpPr>
              <a:spLocks noChangeArrowheads="1"/>
            </p:cNvSpPr>
            <p:nvPr/>
          </p:nvSpPr>
          <p:spPr bwMode="auto">
            <a:xfrm>
              <a:off x="7970838" y="3414713"/>
              <a:ext cx="69249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'kkafrdky</a:t>
              </a:r>
            </a:p>
          </p:txBody>
        </p:sp>
        <p:sp>
          <p:nvSpPr>
            <p:cNvPr id="25619" name="Rectangle 44"/>
            <p:cNvSpPr>
              <a:spLocks noChangeArrowheads="1"/>
            </p:cNvSpPr>
            <p:nvPr/>
          </p:nvSpPr>
          <p:spPr bwMode="auto">
            <a:xfrm>
              <a:off x="7937500" y="3695700"/>
              <a:ext cx="647612"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jkseh ra=</a:t>
              </a:r>
            </a:p>
          </p:txBody>
        </p:sp>
      </p:grpSp>
      <p:sp>
        <p:nvSpPr>
          <p:cNvPr id="20" name="Rectangle 19"/>
          <p:cNvSpPr/>
          <p:nvPr/>
        </p:nvSpPr>
        <p:spPr>
          <a:xfrm>
            <a:off x="40204"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25609" name="Rectangle 20"/>
          <p:cNvSpPr>
            <a:spLocks noChangeArrowheads="1"/>
          </p:cNvSpPr>
          <p:nvPr/>
        </p:nvSpPr>
        <p:spPr bwMode="auto">
          <a:xfrm>
            <a:off x="0" y="977900"/>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25610" name="Text Box 23"/>
          <p:cNvSpPr txBox="1">
            <a:spLocks noChangeArrowheads="1"/>
          </p:cNvSpPr>
          <p:nvPr/>
        </p:nvSpPr>
        <p:spPr bwMode="auto">
          <a:xfrm>
            <a:off x="6445250" y="6127750"/>
            <a:ext cx="23352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lnSpc>
                <a:spcPct val="115000"/>
              </a:lnSpc>
              <a:spcAft>
                <a:spcPts val="1000"/>
              </a:spcAft>
            </a:pPr>
            <a:r>
              <a:rPr lang="hi-in" sz="1800">
                <a:solidFill>
                  <a:schemeClr val="tx1"/>
                </a:solidFill>
                <a:latin typeface="Kruti Dev 010" charset="0"/>
              </a:rPr>
              <a:t>सहायक पुस्तक</a:t>
            </a:r>
            <a:r>
              <a:rPr lang="hi-in" sz="1800">
                <a:latin typeface="Kruti Dev 010" charset="0"/>
                <a:ea typeface="Calibri" charset="0"/>
                <a:cs typeface="Mangal" charset="0"/>
              </a:rPr>
              <a:t> </a:t>
            </a:r>
            <a:r>
              <a:rPr lang="hi-in" sz="1800">
                <a:solidFill>
                  <a:schemeClr val="tx1"/>
                </a:solidFill>
                <a:latin typeface="Kruti Dev 010" charset="0"/>
                <a:ea typeface="Calibri" charset="0"/>
                <a:cs typeface="Mangal" charset="0"/>
              </a:rPr>
              <a:t>३८</a:t>
            </a:r>
            <a:r>
              <a:rPr lang="en-US" sz="1800">
                <a:solidFill>
                  <a:schemeClr val="tx1"/>
                </a:solidFill>
                <a:latin typeface="Kruti Dev 010" charset="0"/>
                <a:ea typeface="Calibri" charset="0"/>
                <a:cs typeface="Times New Roman" charset="0"/>
              </a:rPr>
              <a:t>−</a:t>
            </a:r>
            <a:r>
              <a:rPr lang="hi-in" sz="1800">
                <a:solidFill>
                  <a:schemeClr val="tx1"/>
                </a:solidFill>
                <a:latin typeface="Kruti Dev 010" charset="0"/>
                <a:ea typeface="Calibri" charset="0"/>
                <a:cs typeface="Mangal" charset="0"/>
              </a:rPr>
              <a:t>३९</a:t>
            </a:r>
            <a:endParaRPr lang="en-US" sz="1800">
              <a:solidFill>
                <a:schemeClr val="tx1"/>
              </a:solidFill>
              <a:latin typeface="Kruti Dev 010" charset="0"/>
              <a:ea typeface="Calibri" charset="0"/>
              <a:cs typeface="Times New Roman" charset="0"/>
            </a:endParaRPr>
          </a:p>
          <a:p>
            <a:pPr algn="ctr">
              <a:spcBef>
                <a:spcPct val="50000"/>
              </a:spcBef>
            </a:pPr>
            <a:endParaRPr lang="en-US" sz="1800">
              <a:solidFill>
                <a:schemeClr val="tx1"/>
              </a:solidFill>
              <a:latin typeface="Kruti Dev 010" charset="0"/>
            </a:endParaRPr>
          </a:p>
        </p:txBody>
      </p:sp>
      <p:sp>
        <p:nvSpPr>
          <p:cNvPr id="19" name="Rectangle 18"/>
          <p:cNvSpPr/>
          <p:nvPr/>
        </p:nvSpPr>
        <p:spPr bwMode="auto">
          <a:xfrm>
            <a:off x="40205" y="-822325"/>
            <a:ext cx="4696901" cy="3154317"/>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a:t>
            </a: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6" descr="Pools of Bethesda excavations from east, tb n051401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49288" y="576263"/>
            <a:ext cx="7875587" cy="5700712"/>
          </a:xfrm>
          <a:prstGeom prst="rect">
            <a:avLst/>
          </a:prstGeom>
          <a:noFill/>
          <a:ln w="82550" cmpd="thickThin">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64871" name="Line 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164872" name="Rectangle 8"/>
          <p:cNvSpPr>
            <a:spLocks noChangeArrowheads="1"/>
          </p:cNvSpPr>
          <p:nvPr/>
        </p:nvSpPr>
        <p:spPr bwMode="auto">
          <a:xfrm>
            <a:off x="998209" y="4635062"/>
            <a:ext cx="7075487" cy="1936428"/>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60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;:'kyse % cSrlsnk ds dqaM</a:t>
            </a:r>
          </a:p>
        </p:txBody>
      </p:sp>
      <p:sp>
        <p:nvSpPr>
          <p:cNvPr id="164884" name="Text Box 20"/>
          <p:cNvSpPr txBox="1">
            <a:spLocks noChangeArrowheads="1"/>
          </p:cNvSpPr>
          <p:nvPr/>
        </p:nvSpPr>
        <p:spPr bwMode="auto">
          <a:xfrm>
            <a:off x="1757363" y="188913"/>
            <a:ext cx="5957887" cy="36988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hi-in" sz="1800">
                <a:solidFill>
                  <a:schemeClr val="tx1"/>
                </a:solidFill>
                <a:latin typeface="Kruti Dev 010" charset="0"/>
              </a:rPr>
              <a:t>यूहन्ना </a:t>
            </a:r>
            <a:r>
              <a:rPr lang="en-US" sz="1800">
                <a:solidFill>
                  <a:schemeClr val="tx1"/>
                </a:solidFill>
                <a:latin typeface="Kruti Dev 010" charset="0"/>
                <a:cs typeface="Mangal" charset="0"/>
              </a:rPr>
              <a:t>‡%„</a:t>
            </a:r>
            <a:endParaRPr lang="en-US" sz="1800">
              <a:solidFill>
                <a:schemeClr val="tx1"/>
              </a:solidFill>
              <a:latin typeface="Kruti Dev 010" charset="0"/>
            </a:endParaRPr>
          </a:p>
        </p:txBody>
      </p:sp>
      <p:sp>
        <p:nvSpPr>
          <p:cNvPr id="26630" name="Text Box 30"/>
          <p:cNvSpPr txBox="1">
            <a:spLocks noChangeArrowheads="1"/>
          </p:cNvSpPr>
          <p:nvPr/>
        </p:nvSpPr>
        <p:spPr bwMode="auto">
          <a:xfrm>
            <a:off x="8718550"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64898" name="Rectangle 34"/>
          <p:cNvSpPr>
            <a:spLocks noChangeArrowheads="1"/>
          </p:cNvSpPr>
          <p:nvPr/>
        </p:nvSpPr>
        <p:spPr bwMode="auto">
          <a:xfrm>
            <a:off x="8091488" y="6527800"/>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25</a:t>
            </a:r>
          </a:p>
        </p:txBody>
      </p:sp>
      <p:sp>
        <p:nvSpPr>
          <p:cNvPr id="26632"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6633"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4"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6635" name="Group 16"/>
          <p:cNvGrpSpPr>
            <a:grpSpLocks/>
          </p:cNvGrpSpPr>
          <p:nvPr/>
        </p:nvGrpSpPr>
        <p:grpSpPr bwMode="auto">
          <a:xfrm>
            <a:off x="7931150" y="3414713"/>
            <a:ext cx="969963" cy="555625"/>
            <a:chOff x="7931150" y="3414713"/>
            <a:chExt cx="969816" cy="555421"/>
          </a:xfrm>
        </p:grpSpPr>
        <p:sp>
          <p:nvSpPr>
            <p:cNvPr id="26637"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6638"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26639" name="Rectangle 44"/>
            <p:cNvSpPr>
              <a:spLocks noChangeArrowheads="1"/>
            </p:cNvSpPr>
            <p:nvPr/>
          </p:nvSpPr>
          <p:spPr bwMode="auto">
            <a:xfrm>
              <a:off x="7931150" y="3568700"/>
              <a:ext cx="96981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fladnj ;wukuh</a:t>
              </a:r>
            </a:p>
          </p:txBody>
        </p:sp>
        <p:sp>
          <p:nvSpPr>
            <p:cNvPr id="26640" name="Rectangle 45"/>
            <p:cNvSpPr>
              <a:spLocks noChangeArrowheads="1"/>
            </p:cNvSpPr>
            <p:nvPr/>
          </p:nvSpPr>
          <p:spPr bwMode="auto">
            <a:xfrm>
              <a:off x="7970838" y="3414713"/>
              <a:ext cx="69249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'kkafrdky</a:t>
              </a:r>
            </a:p>
          </p:txBody>
        </p:sp>
        <p:sp>
          <p:nvSpPr>
            <p:cNvPr id="26641" name="Rectangle 44"/>
            <p:cNvSpPr>
              <a:spLocks noChangeArrowheads="1"/>
            </p:cNvSpPr>
            <p:nvPr/>
          </p:nvSpPr>
          <p:spPr bwMode="auto">
            <a:xfrm>
              <a:off x="7937500" y="3695700"/>
              <a:ext cx="647612"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jkseh ra=</a:t>
              </a:r>
            </a:p>
          </p:txBody>
        </p:sp>
      </p:grpSp>
      <p:sp>
        <p:nvSpPr>
          <p:cNvPr id="26636" name="Text Box 23"/>
          <p:cNvSpPr txBox="1">
            <a:spLocks noChangeArrowheads="1"/>
          </p:cNvSpPr>
          <p:nvPr/>
        </p:nvSpPr>
        <p:spPr bwMode="auto">
          <a:xfrm>
            <a:off x="6445250" y="6127750"/>
            <a:ext cx="23352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lnSpc>
                <a:spcPct val="115000"/>
              </a:lnSpc>
              <a:spcAft>
                <a:spcPts val="1000"/>
              </a:spcAft>
            </a:pPr>
            <a:r>
              <a:rPr lang="hi-in" sz="1800">
                <a:solidFill>
                  <a:schemeClr val="tx1"/>
                </a:solidFill>
                <a:latin typeface="Kruti Dev 010" charset="0"/>
              </a:rPr>
              <a:t>सहायक पुस्तक</a:t>
            </a:r>
            <a:r>
              <a:rPr lang="hi-in" sz="1800">
                <a:latin typeface="Kruti Dev 010" charset="0"/>
                <a:ea typeface="Calibri" charset="0"/>
                <a:cs typeface="Mangal" charset="0"/>
              </a:rPr>
              <a:t> </a:t>
            </a:r>
            <a:r>
              <a:rPr lang="hi-in" sz="1800">
                <a:solidFill>
                  <a:schemeClr val="tx1"/>
                </a:solidFill>
                <a:latin typeface="Kruti Dev 010" charset="0"/>
                <a:ea typeface="Calibri" charset="0"/>
                <a:cs typeface="Mangal" charset="0"/>
              </a:rPr>
              <a:t>३८</a:t>
            </a:r>
            <a:r>
              <a:rPr lang="en-US" sz="1800">
                <a:solidFill>
                  <a:schemeClr val="tx1"/>
                </a:solidFill>
                <a:latin typeface="Kruti Dev 010" charset="0"/>
                <a:ea typeface="Calibri" charset="0"/>
                <a:cs typeface="Times New Roman" charset="0"/>
              </a:rPr>
              <a:t>−</a:t>
            </a:r>
            <a:r>
              <a:rPr lang="hi-in" sz="1800">
                <a:solidFill>
                  <a:schemeClr val="tx1"/>
                </a:solidFill>
                <a:latin typeface="Kruti Dev 010" charset="0"/>
                <a:ea typeface="Calibri" charset="0"/>
                <a:cs typeface="Mangal" charset="0"/>
              </a:rPr>
              <a:t>३९</a:t>
            </a:r>
            <a:endParaRPr lang="en-US" sz="1800">
              <a:solidFill>
                <a:schemeClr val="tx1"/>
              </a:solidFill>
              <a:latin typeface="Kruti Dev 010" charset="0"/>
              <a:ea typeface="Calibri" charset="0"/>
              <a:cs typeface="Times New Roman" charset="0"/>
            </a:endParaRPr>
          </a:p>
          <a:p>
            <a:pPr algn="ctr">
              <a:spcBef>
                <a:spcPct val="50000"/>
              </a:spcBef>
            </a:pPr>
            <a:endParaRPr lang="en-US" sz="1800">
              <a:solidFill>
                <a:schemeClr val="tx1"/>
              </a:solidFill>
              <a:latin typeface="Kruti Dev 010"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908" name="Text Box 20"/>
          <p:cNvSpPr txBox="1">
            <a:spLocks noChangeArrowheads="1"/>
          </p:cNvSpPr>
          <p:nvPr/>
        </p:nvSpPr>
        <p:spPr bwMode="auto">
          <a:xfrm>
            <a:off x="1762125" y="-93663"/>
            <a:ext cx="5957888" cy="52228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en-US" sz="2800">
                <a:solidFill>
                  <a:schemeClr val="tx1"/>
                </a:solidFill>
                <a:latin typeface="Kruti Dev 010" charset="0"/>
              </a:rPr>
              <a:t>izsfjrksa ds dk;Z ƒ‹%„…&amp;†ƒ</a:t>
            </a:r>
          </a:p>
        </p:txBody>
      </p:sp>
      <p:sp>
        <p:nvSpPr>
          <p:cNvPr id="27651" name="Text Box 30"/>
          <p:cNvSpPr txBox="1">
            <a:spLocks noChangeArrowheads="1"/>
          </p:cNvSpPr>
          <p:nvPr/>
        </p:nvSpPr>
        <p:spPr bwMode="auto">
          <a:xfrm>
            <a:off x="8718550"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pic>
        <p:nvPicPr>
          <p:cNvPr id="165925" name="Picture 37" descr="Ephesus theater with Appian Way, tb n010500"/>
          <p:cNvPicPr preferRelativeResize="0">
            <a:picLocks noChangeAspect="1" noChangeArrowheads="1"/>
          </p:cNvPicPr>
          <p:nvPr>
            <p:custDataLst>
              <p:tags r:id="rId1"/>
            </p:custDataLst>
          </p:nvPr>
        </p:nvPicPr>
        <p:blipFill>
          <a:blip r:embed="rId5"/>
          <a:srcRect/>
          <a:stretch>
            <a:fillRect/>
          </a:stretch>
        </p:blipFill>
        <p:spPr bwMode="auto">
          <a:xfrm>
            <a:off x="585788" y="538163"/>
            <a:ext cx="7994650" cy="572135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165926" name="Picture 38" descr="Appian Way from Ephesus theater, tb n010500"/>
          <p:cNvPicPr preferRelativeResize="0">
            <a:picLocks noChangeAspect="1" noChangeArrowheads="1"/>
          </p:cNvPicPr>
          <p:nvPr>
            <p:custDataLst>
              <p:tags r:id="rId2"/>
            </p:custDataLst>
          </p:nvPr>
        </p:nvPicPr>
        <p:blipFill>
          <a:blip r:embed="rId6"/>
          <a:srcRect/>
          <a:stretch>
            <a:fillRect/>
          </a:stretch>
        </p:blipFill>
        <p:spPr bwMode="auto">
          <a:xfrm>
            <a:off x="1346200" y="2617788"/>
            <a:ext cx="3233738" cy="242728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165896" name="Rectangle 8"/>
          <p:cNvSpPr>
            <a:spLocks noChangeArrowheads="1"/>
          </p:cNvSpPr>
          <p:nvPr/>
        </p:nvSpPr>
        <p:spPr bwMode="auto">
          <a:xfrm>
            <a:off x="619837" y="4736907"/>
            <a:ext cx="8193087" cy="2121093"/>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en-US" sz="66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bfQlql % ikSyql dh jax'kkyk</a:t>
            </a:r>
          </a:p>
        </p:txBody>
      </p:sp>
      <p:sp>
        <p:nvSpPr>
          <p:cNvPr id="165922" name="Rectangle 34"/>
          <p:cNvSpPr>
            <a:spLocks noChangeArrowheads="1"/>
          </p:cNvSpPr>
          <p:nvPr/>
        </p:nvSpPr>
        <p:spPr bwMode="auto">
          <a:xfrm>
            <a:off x="8091488" y="6527800"/>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26</a:t>
            </a:r>
          </a:p>
        </p:txBody>
      </p:sp>
      <p:sp>
        <p:nvSpPr>
          <p:cNvPr id="27656" name="Text Box 39"/>
          <p:cNvSpPr txBox="1">
            <a:spLocks noChangeArrowheads="1"/>
          </p:cNvSpPr>
          <p:nvPr/>
        </p:nvSpPr>
        <p:spPr bwMode="auto">
          <a:xfrm>
            <a:off x="8575675" y="6465888"/>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latin typeface="Kruti Dev 010" charset="0"/>
              </a:rPr>
              <a:t>1</a:t>
            </a:r>
          </a:p>
        </p:txBody>
      </p:sp>
      <p:grpSp>
        <p:nvGrpSpPr>
          <p:cNvPr id="27657" name="Group 17"/>
          <p:cNvGrpSpPr>
            <a:grpSpLocks/>
          </p:cNvGrpSpPr>
          <p:nvPr/>
        </p:nvGrpSpPr>
        <p:grpSpPr bwMode="auto">
          <a:xfrm>
            <a:off x="7931150" y="3414713"/>
            <a:ext cx="984250" cy="565150"/>
            <a:chOff x="7931150" y="3414713"/>
            <a:chExt cx="984250" cy="565150"/>
          </a:xfrm>
        </p:grpSpPr>
        <p:sp>
          <p:nvSpPr>
            <p:cNvPr id="2"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ＭＳ Ｐゴシック" pitchFamily="34" charset="-128"/>
                <a:cs typeface="+mn-cs"/>
              </a:endParaRPr>
            </a:p>
          </p:txBody>
        </p:sp>
        <p:sp>
          <p:nvSpPr>
            <p:cNvPr id="27659"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ＭＳ Ｐゴシック" pitchFamily="34" charset="-128"/>
                <a:cs typeface="+mn-cs"/>
              </a:endParaRPr>
            </a:p>
          </p:txBody>
        </p:sp>
        <p:sp>
          <p:nvSpPr>
            <p:cNvPr id="27660" name="AutoShape 41"/>
            <p:cNvSpPr>
              <a:spLocks noChangeArrowheads="1"/>
            </p:cNvSpPr>
            <p:nvPr/>
          </p:nvSpPr>
          <p:spPr bwMode="auto">
            <a:xfrm>
              <a:off x="7983538" y="3478213"/>
              <a:ext cx="692150" cy="358775"/>
            </a:xfrm>
            <a:prstGeom prst="roundRect">
              <a:avLst>
                <a:gd name="adj" fmla="val 16667"/>
              </a:avLst>
            </a:prstGeom>
            <a:solidFill>
              <a:srgbClr val="FFFF00"/>
            </a:solidFill>
            <a:ln w="38100">
              <a:noFill/>
              <a:round/>
              <a:headEnd/>
              <a:tailEnd/>
            </a:ln>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ＭＳ Ｐゴシック" pitchFamily="34" charset="-128"/>
                <a:cs typeface="+mn-cs"/>
              </a:endParaRPr>
            </a:p>
          </p:txBody>
        </p:sp>
        <p:sp>
          <p:nvSpPr>
            <p:cNvPr id="27661" name="Line 42"/>
            <p:cNvSpPr>
              <a:spLocks noChangeShapeType="1"/>
            </p:cNvSpPr>
            <p:nvPr/>
          </p:nvSpPr>
          <p:spPr bwMode="auto">
            <a:xfrm>
              <a:off x="8005763" y="3740150"/>
              <a:ext cx="863600" cy="0"/>
            </a:xfrm>
            <a:prstGeom prst="line">
              <a:avLst/>
            </a:prstGeom>
            <a:noFill/>
            <a:ln w="12700">
              <a:solidFill>
                <a:srgbClr val="000000"/>
              </a:solidFill>
              <a:round/>
              <a:headEnd/>
              <a:tailEnd/>
            </a:ln>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ＭＳ Ｐゴシック" pitchFamily="34" charset="-128"/>
                <a:cs typeface="+mn-cs"/>
              </a:endParaRPr>
            </a:p>
          </p:txBody>
        </p:sp>
        <p:sp>
          <p:nvSpPr>
            <p:cNvPr id="27662" name="Line 43"/>
            <p:cNvSpPr>
              <a:spLocks noChangeShapeType="1"/>
            </p:cNvSpPr>
            <p:nvPr/>
          </p:nvSpPr>
          <p:spPr bwMode="auto">
            <a:xfrm>
              <a:off x="8005763" y="3892550"/>
              <a:ext cx="863600" cy="0"/>
            </a:xfrm>
            <a:prstGeom prst="line">
              <a:avLst/>
            </a:prstGeom>
            <a:noFill/>
            <a:ln w="12700">
              <a:solidFill>
                <a:srgbClr val="000000"/>
              </a:solidFill>
              <a:round/>
              <a:headEnd/>
              <a:tailEnd/>
            </a:ln>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ＭＳ Ｐゴシック" pitchFamily="34" charset="-128"/>
                <a:cs typeface="+mn-cs"/>
              </a:endParaRPr>
            </a:p>
          </p:txBody>
        </p:sp>
        <p:sp>
          <p:nvSpPr>
            <p:cNvPr id="27663" name="Rectangle 44"/>
            <p:cNvSpPr>
              <a:spLocks noChangeArrowheads="1"/>
            </p:cNvSpPr>
            <p:nvPr/>
          </p:nvSpPr>
          <p:spPr bwMode="auto">
            <a:xfrm>
              <a:off x="7931150" y="3568700"/>
              <a:ext cx="969963" cy="274638"/>
            </a:xfrm>
            <a:prstGeom prst="rect">
              <a:avLst/>
            </a:prstGeom>
            <a:noFill/>
            <a:ln w="12700">
              <a:noFill/>
              <a:miter lim="800000"/>
              <a:headEnd/>
              <a:tailEnd/>
            </a:ln>
          </p:spPr>
          <p:txBody>
            <a:bodyPr wrap="none" lIns="90487" tIns="44450" rIns="90487" bIns="44450">
              <a:spAutoFit/>
            </a:bodyPr>
            <a:lstStyle/>
            <a:p>
              <a:r>
                <a:rPr lang="en-US" sz="1200">
                  <a:solidFill>
                    <a:srgbClr val="000000"/>
                  </a:solidFill>
                  <a:effectLst>
                    <a:outerShdw blurRad="38100" dist="38100" dir="2700000" algn="tl">
                      <a:srgbClr val="FFFFFF"/>
                    </a:outerShdw>
                  </a:effectLst>
                  <a:latin typeface="Kruti Dev 010" charset="0"/>
                </a:rPr>
                <a:t>fladnj ;wukuh</a:t>
              </a:r>
            </a:p>
          </p:txBody>
        </p:sp>
        <p:sp>
          <p:nvSpPr>
            <p:cNvPr id="27664" name="Rectangle 45"/>
            <p:cNvSpPr>
              <a:spLocks noChangeArrowheads="1"/>
            </p:cNvSpPr>
            <p:nvPr/>
          </p:nvSpPr>
          <p:spPr bwMode="auto">
            <a:xfrm>
              <a:off x="7970838" y="3414713"/>
              <a:ext cx="692150" cy="274637"/>
            </a:xfrm>
            <a:prstGeom prst="rect">
              <a:avLst/>
            </a:prstGeom>
            <a:noFill/>
            <a:ln w="12700">
              <a:noFill/>
              <a:miter lim="800000"/>
              <a:headEnd/>
              <a:tailEnd/>
            </a:ln>
          </p:spPr>
          <p:txBody>
            <a:bodyPr wrap="none" lIns="90487" tIns="44450" rIns="90487" bIns="44450">
              <a:spAutoFit/>
            </a:bodyPr>
            <a:lstStyle/>
            <a:p>
              <a:r>
                <a:rPr lang="en-US" sz="1200">
                  <a:solidFill>
                    <a:srgbClr val="000000"/>
                  </a:solidFill>
                  <a:effectLst>
                    <a:outerShdw blurRad="38100" dist="38100" dir="2700000" algn="tl">
                      <a:srgbClr val="FFFFFF"/>
                    </a:outerShdw>
                  </a:effectLst>
                  <a:latin typeface="Kruti Dev 010" charset="0"/>
                </a:rPr>
                <a:t>'kkafrdky</a:t>
              </a:r>
            </a:p>
          </p:txBody>
        </p:sp>
        <p:sp>
          <p:nvSpPr>
            <p:cNvPr id="27665" name="Rectangle 44"/>
            <p:cNvSpPr>
              <a:spLocks noChangeArrowheads="1"/>
            </p:cNvSpPr>
            <p:nvPr/>
          </p:nvSpPr>
          <p:spPr bwMode="auto">
            <a:xfrm>
              <a:off x="7937500" y="3695700"/>
              <a:ext cx="647700" cy="274638"/>
            </a:xfrm>
            <a:prstGeom prst="rect">
              <a:avLst/>
            </a:prstGeom>
            <a:noFill/>
            <a:ln w="12700">
              <a:noFill/>
              <a:miter lim="800000"/>
              <a:headEnd/>
              <a:tailEnd/>
            </a:ln>
          </p:spPr>
          <p:txBody>
            <a:bodyPr wrap="none" lIns="90487" tIns="44450" rIns="90487" bIns="44450">
              <a:spAutoFit/>
            </a:bodyPr>
            <a:lstStyle/>
            <a:p>
              <a:r>
                <a:rPr lang="en-US" sz="1200">
                  <a:solidFill>
                    <a:srgbClr val="000000"/>
                  </a:solidFill>
                  <a:effectLst>
                    <a:outerShdw blurRad="38100" dist="38100" dir="2700000" algn="tl">
                      <a:srgbClr val="FFFFFF"/>
                    </a:outerShdw>
                  </a:effectLst>
                  <a:latin typeface="Kruti Dev 010" charset="0"/>
                </a:rPr>
                <a:t>jkseh ra=</a:t>
              </a:r>
            </a:p>
          </p:txBody>
        </p:sp>
      </p:grpSp>
      <p:sp>
        <p:nvSpPr>
          <p:cNvPr id="27658" name="Text Box 23"/>
          <p:cNvSpPr txBox="1">
            <a:spLocks noChangeArrowheads="1"/>
          </p:cNvSpPr>
          <p:nvPr/>
        </p:nvSpPr>
        <p:spPr bwMode="auto">
          <a:xfrm>
            <a:off x="6445250" y="6127750"/>
            <a:ext cx="23352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lnSpc>
                <a:spcPct val="115000"/>
              </a:lnSpc>
              <a:spcAft>
                <a:spcPts val="1000"/>
              </a:spcAft>
            </a:pPr>
            <a:r>
              <a:rPr lang="hi-in" sz="1800">
                <a:solidFill>
                  <a:schemeClr val="tx1"/>
                </a:solidFill>
                <a:latin typeface="Kruti Dev 010" charset="0"/>
              </a:rPr>
              <a:t>सहायक पुस्तक</a:t>
            </a:r>
            <a:r>
              <a:rPr lang="hi-in" sz="1800">
                <a:latin typeface="Kruti Dev 010" charset="0"/>
                <a:ea typeface="Calibri" charset="0"/>
                <a:cs typeface="Mangal" charset="0"/>
              </a:rPr>
              <a:t> </a:t>
            </a:r>
            <a:r>
              <a:rPr lang="hi-in" sz="1800">
                <a:solidFill>
                  <a:schemeClr val="tx1"/>
                </a:solidFill>
                <a:latin typeface="Kruti Dev 010" charset="0"/>
                <a:ea typeface="Calibri" charset="0"/>
                <a:cs typeface="Mangal" charset="0"/>
              </a:rPr>
              <a:t>३८</a:t>
            </a:r>
            <a:r>
              <a:rPr lang="en-US" sz="1800">
                <a:solidFill>
                  <a:schemeClr val="tx1"/>
                </a:solidFill>
                <a:latin typeface="Kruti Dev 010" charset="0"/>
                <a:ea typeface="Calibri" charset="0"/>
                <a:cs typeface="Times New Roman" charset="0"/>
              </a:rPr>
              <a:t>−</a:t>
            </a:r>
            <a:r>
              <a:rPr lang="hi-in" sz="1800">
                <a:solidFill>
                  <a:schemeClr val="tx1"/>
                </a:solidFill>
                <a:latin typeface="Kruti Dev 010" charset="0"/>
                <a:ea typeface="Calibri" charset="0"/>
                <a:cs typeface="Mangal" charset="0"/>
              </a:rPr>
              <a:t>३९</a:t>
            </a:r>
            <a:endParaRPr lang="en-US" sz="1800">
              <a:solidFill>
                <a:schemeClr val="tx1"/>
              </a:solidFill>
              <a:latin typeface="Kruti Dev 010" charset="0"/>
              <a:ea typeface="Calibri" charset="0"/>
              <a:cs typeface="Times New Roman" charset="0"/>
            </a:endParaRPr>
          </a:p>
          <a:p>
            <a:pPr algn="ctr">
              <a:spcBef>
                <a:spcPct val="50000"/>
              </a:spcBef>
            </a:pPr>
            <a:endParaRPr lang="en-US" sz="1800">
              <a:solidFill>
                <a:schemeClr val="tx1"/>
              </a:solidFill>
              <a:latin typeface="Kruti Dev 010"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65926"/>
                                        </p:tgtEl>
                                        <p:attrNameLst>
                                          <p:attrName>style.visibility</p:attrName>
                                        </p:attrNameLst>
                                      </p:cBhvr>
                                      <p:to>
                                        <p:strVal val="visible"/>
                                      </p:to>
                                    </p:set>
                                    <p:anim calcmode="lin" valueType="num">
                                      <p:cBhvr>
                                        <p:cTn id="7" dur="500" fill="hold"/>
                                        <p:tgtEl>
                                          <p:spTgt spid="165926"/>
                                        </p:tgtEl>
                                        <p:attrNameLst>
                                          <p:attrName>ppt_w</p:attrName>
                                        </p:attrNameLst>
                                      </p:cBhvr>
                                      <p:tavLst>
                                        <p:tav tm="0">
                                          <p:val>
                                            <p:fltVal val="0"/>
                                          </p:val>
                                        </p:tav>
                                        <p:tav tm="100000">
                                          <p:val>
                                            <p:strVal val="#ppt_w"/>
                                          </p:val>
                                        </p:tav>
                                      </p:tavLst>
                                    </p:anim>
                                    <p:anim calcmode="lin" valueType="num">
                                      <p:cBhvr>
                                        <p:cTn id="8" dur="500" fill="hold"/>
                                        <p:tgtEl>
                                          <p:spTgt spid="165926"/>
                                        </p:tgtEl>
                                        <p:attrNameLst>
                                          <p:attrName>ppt_h</p:attrName>
                                        </p:attrNameLst>
                                      </p:cBhvr>
                                      <p:tavLst>
                                        <p:tav tm="0">
                                          <p:val>
                                            <p:fltVal val="0"/>
                                          </p:val>
                                        </p:tav>
                                        <p:tav tm="100000">
                                          <p:val>
                                            <p:strVal val="#ppt_h"/>
                                          </p:val>
                                        </p:tav>
                                      </p:tavLst>
                                    </p:anim>
                                    <p:anim calcmode="lin" valueType="num">
                                      <p:cBhvr>
                                        <p:cTn id="9" dur="500" fill="hold"/>
                                        <p:tgtEl>
                                          <p:spTgt spid="165926"/>
                                        </p:tgtEl>
                                        <p:attrNameLst>
                                          <p:attrName>ppt_x</p:attrName>
                                        </p:attrNameLst>
                                      </p:cBhvr>
                                      <p:tavLst>
                                        <p:tav tm="0">
                                          <p:val>
                                            <p:fltVal val="0.5"/>
                                          </p:val>
                                        </p:tav>
                                        <p:tav tm="100000">
                                          <p:val>
                                            <p:strVal val="#ppt_x"/>
                                          </p:val>
                                        </p:tav>
                                      </p:tavLst>
                                    </p:anim>
                                    <p:anim calcmode="lin" valueType="num">
                                      <p:cBhvr>
                                        <p:cTn id="10" dur="500" fill="hold"/>
                                        <p:tgtEl>
                                          <p:spTgt spid="1659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926"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293813" y="2460625"/>
            <a:ext cx="3714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49539" name="Rectangle 3"/>
          <p:cNvSpPr>
            <a:spLocks noChangeArrowheads="1"/>
          </p:cNvSpPr>
          <p:nvPr/>
        </p:nvSpPr>
        <p:spPr bwMode="auto">
          <a:xfrm>
            <a:off x="458514" y="5735478"/>
            <a:ext cx="8385941" cy="597599"/>
          </a:xfrm>
          <a:prstGeom prst="rect">
            <a:avLst/>
          </a:prstGeom>
          <a:noFill/>
          <a:ln w="76200">
            <a:noFill/>
            <a:miter lim="800000"/>
            <a:headEnd/>
            <a:tailEnd/>
          </a:ln>
          <a:effectLst>
            <a:outerShdw blurRad="63500" dist="99190" dir="2388334" algn="ctr" rotWithShape="0">
              <a:schemeClr val="bg2">
                <a:alpha val="74998"/>
              </a:schemeClr>
            </a:outerShdw>
          </a:effectLst>
        </p:spPr>
        <p:txBody>
          <a:bodyPr lIns="90487" tIns="44450" rIns="90487" bIns="44450">
            <a:spAutoFit/>
          </a:bodyPr>
          <a:lstStyle/>
          <a:p>
            <a:pPr>
              <a:lnSpc>
                <a:spcPct val="75000"/>
              </a:lnSpc>
              <a:spcBef>
                <a:spcPct val="50000"/>
              </a:spcBef>
              <a:defRPr/>
            </a:pPr>
            <a:r>
              <a:rPr lang="en-US" sz="4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dSlfj;k efjfrek] btjk;y % jkseu ugjsa</a:t>
            </a:r>
          </a:p>
        </p:txBody>
      </p:sp>
      <p:pic>
        <p:nvPicPr>
          <p:cNvPr id="28676" name="Picture 7"/>
          <p:cNvPicPr>
            <a:picLocks noChangeAspect="1" noChangeArrowheads="1"/>
          </p:cNvPicPr>
          <p:nvPr/>
        </p:nvPicPr>
        <p:blipFill>
          <a:blip r:embed="rId3">
            <a:lum bright="-24000" contrast="24000"/>
            <a:extLst>
              <a:ext uri="{28A0092B-C50C-407E-A947-70E740481C1C}">
                <a14:useLocalDpi xmlns:a14="http://schemas.microsoft.com/office/drawing/2010/main" val="0"/>
              </a:ext>
            </a:extLst>
          </a:blip>
          <a:srcRect/>
          <a:stretch>
            <a:fillRect/>
          </a:stretch>
        </p:blipFill>
        <p:spPr bwMode="auto">
          <a:xfrm>
            <a:off x="609600" y="320675"/>
            <a:ext cx="7951788" cy="5310188"/>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49555" name="Rectangle 19"/>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27</a:t>
            </a:r>
          </a:p>
        </p:txBody>
      </p:sp>
      <p:grpSp>
        <p:nvGrpSpPr>
          <p:cNvPr id="28678" name="Group 15"/>
          <p:cNvGrpSpPr>
            <a:grpSpLocks/>
          </p:cNvGrpSpPr>
          <p:nvPr/>
        </p:nvGrpSpPr>
        <p:grpSpPr bwMode="auto">
          <a:xfrm>
            <a:off x="7931150" y="3414713"/>
            <a:ext cx="984250" cy="565150"/>
            <a:chOff x="7931150" y="3414713"/>
            <a:chExt cx="984250" cy="565150"/>
          </a:xfrm>
        </p:grpSpPr>
        <p:sp>
          <p:nvSpPr>
            <p:cNvPr id="28681"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28682"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28683"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28684"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85"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8686" name="Rectangle 44"/>
            <p:cNvSpPr>
              <a:spLocks noChangeArrowheads="1"/>
            </p:cNvSpPr>
            <p:nvPr/>
          </p:nvSpPr>
          <p:spPr bwMode="auto">
            <a:xfrm>
              <a:off x="7931150" y="3568700"/>
              <a:ext cx="96981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fladnj ;wukuh</a:t>
              </a:r>
            </a:p>
          </p:txBody>
        </p:sp>
        <p:sp>
          <p:nvSpPr>
            <p:cNvPr id="28687" name="Rectangle 45"/>
            <p:cNvSpPr>
              <a:spLocks noChangeArrowheads="1"/>
            </p:cNvSpPr>
            <p:nvPr/>
          </p:nvSpPr>
          <p:spPr bwMode="auto">
            <a:xfrm>
              <a:off x="7970838" y="3414713"/>
              <a:ext cx="69249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'kkafrdky</a:t>
              </a:r>
            </a:p>
          </p:txBody>
        </p:sp>
        <p:sp>
          <p:nvSpPr>
            <p:cNvPr id="28688" name="Rectangle 44"/>
            <p:cNvSpPr>
              <a:spLocks noChangeArrowheads="1"/>
            </p:cNvSpPr>
            <p:nvPr/>
          </p:nvSpPr>
          <p:spPr bwMode="auto">
            <a:xfrm>
              <a:off x="7937500" y="3695700"/>
              <a:ext cx="647612"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jkseh ra=</a:t>
              </a:r>
            </a:p>
          </p:txBody>
        </p:sp>
      </p:grpSp>
      <p:sp>
        <p:nvSpPr>
          <p:cNvPr id="449540" name="Text Box 4"/>
          <p:cNvSpPr txBox="1">
            <a:spLocks noChangeArrowheads="1"/>
          </p:cNvSpPr>
          <p:nvPr/>
        </p:nvSpPr>
        <p:spPr bwMode="auto">
          <a:xfrm>
            <a:off x="1883596" y="0"/>
            <a:ext cx="5957887"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dirty="0">
                <a:ln>
                  <a:solidFill>
                    <a:schemeClr val="tx1"/>
                  </a:solidFill>
                </a:ln>
                <a:solidFill>
                  <a:schemeClr val="tx1"/>
                </a:solidFill>
                <a:latin typeface="Kruti Dev 010" pitchFamily="2" charset="0"/>
                <a:ea typeface="+mn-ea"/>
                <a:cs typeface="+mn-cs"/>
              </a:rPr>
              <a:t>izsfjrksa ds </a:t>
            </a:r>
            <a:r>
              <a:rPr lang="en-US" sz="2800" dirty="0" err="1">
                <a:ln>
                  <a:solidFill>
                    <a:schemeClr val="tx1"/>
                  </a:solidFill>
                </a:ln>
                <a:solidFill>
                  <a:schemeClr val="tx1"/>
                </a:solidFill>
                <a:latin typeface="Kruti Dev 010" pitchFamily="2" charset="0"/>
                <a:ea typeface="+mn-ea"/>
                <a:cs typeface="+mn-cs"/>
              </a:rPr>
              <a:t>dk;Z</a:t>
            </a:r>
            <a:r>
              <a:rPr lang="en-US" sz="2800" dirty="0">
                <a:ln>
                  <a:solidFill>
                    <a:schemeClr val="tx1"/>
                  </a:solidFill>
                </a:ln>
                <a:solidFill>
                  <a:schemeClr val="tx1"/>
                </a:solidFill>
                <a:latin typeface="Kruti Dev 010" pitchFamily="2" charset="0"/>
                <a:ea typeface="+mn-ea"/>
                <a:cs typeface="+mn-cs"/>
              </a:rPr>
              <a:t> </a:t>
            </a:r>
            <a:r>
              <a:rPr lang="en-US" sz="2800" dirty="0" err="1">
                <a:ln>
                  <a:solidFill>
                    <a:schemeClr val="tx1"/>
                  </a:solidFill>
                </a:ln>
                <a:solidFill>
                  <a:schemeClr val="tx1"/>
                </a:solidFill>
                <a:latin typeface="Kruti Dev 010"/>
                <a:ea typeface="+mn-ea"/>
                <a:cs typeface="+mn-cs"/>
              </a:rPr>
              <a:t>ƒŠ</a:t>
            </a:r>
            <a:r>
              <a:rPr lang="en-US" sz="2800" dirty="0">
                <a:ln>
                  <a:solidFill>
                    <a:schemeClr val="tx1"/>
                  </a:solidFill>
                </a:ln>
                <a:solidFill>
                  <a:schemeClr val="tx1"/>
                </a:solidFill>
                <a:latin typeface="Kruti Dev 010"/>
                <a:ea typeface="+mn-ea"/>
                <a:cs typeface="+mn-cs"/>
              </a:rPr>
              <a:t>%„„</a:t>
            </a:r>
            <a:endParaRPr lang="en-US" sz="2800" dirty="0">
              <a:ln>
                <a:solidFill>
                  <a:schemeClr val="tx1"/>
                </a:solidFill>
              </a:ln>
              <a:solidFill>
                <a:schemeClr val="tx1"/>
              </a:solidFill>
              <a:latin typeface="Kruti Dev 010" pitchFamily="2" charset="0"/>
              <a:ea typeface="+mn-ea"/>
              <a:cs typeface="+mn-cs"/>
            </a:endParaRPr>
          </a:p>
        </p:txBody>
      </p:sp>
      <p:sp>
        <p:nvSpPr>
          <p:cNvPr id="28680" name="Text Box 23"/>
          <p:cNvSpPr txBox="1">
            <a:spLocks noChangeArrowheads="1"/>
          </p:cNvSpPr>
          <p:nvPr/>
        </p:nvSpPr>
        <p:spPr bwMode="auto">
          <a:xfrm>
            <a:off x="6445250" y="6127750"/>
            <a:ext cx="23352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lnSpc>
                <a:spcPct val="115000"/>
              </a:lnSpc>
              <a:spcAft>
                <a:spcPts val="1000"/>
              </a:spcAft>
            </a:pPr>
            <a:r>
              <a:rPr lang="hi-in" sz="1800">
                <a:solidFill>
                  <a:schemeClr val="tx1"/>
                </a:solidFill>
                <a:latin typeface="Arial" charset="0"/>
              </a:rPr>
              <a:t>सहायक पुस्तक</a:t>
            </a:r>
            <a:r>
              <a:rPr lang="hi-in" sz="1800">
                <a:latin typeface="Calibri" charset="0"/>
                <a:ea typeface="Calibri" charset="0"/>
                <a:cs typeface="Mangal" charset="0"/>
              </a:rPr>
              <a:t> </a:t>
            </a:r>
            <a:r>
              <a:rPr lang="hi-in" sz="1800">
                <a:solidFill>
                  <a:schemeClr val="tx1"/>
                </a:solidFill>
                <a:latin typeface="Calibri" charset="0"/>
                <a:ea typeface="Calibri" charset="0"/>
                <a:cs typeface="Mangal" charset="0"/>
              </a:rPr>
              <a:t>३८</a:t>
            </a:r>
            <a:r>
              <a:rPr lang="en-US" sz="1800">
                <a:solidFill>
                  <a:schemeClr val="tx1"/>
                </a:solidFill>
                <a:latin typeface="Mangal" charset="0"/>
                <a:ea typeface="Calibri" charset="0"/>
                <a:cs typeface="Times New Roman" charset="0"/>
              </a:rPr>
              <a:t>−</a:t>
            </a:r>
            <a:r>
              <a:rPr lang="hi-in" sz="1800">
                <a:solidFill>
                  <a:schemeClr val="tx1"/>
                </a:solidFill>
                <a:latin typeface="Calibri" charset="0"/>
                <a:ea typeface="Calibri" charset="0"/>
                <a:cs typeface="Mangal" charset="0"/>
              </a:rPr>
              <a:t>३९</a:t>
            </a:r>
            <a:endParaRPr lang="en-US" sz="1800">
              <a:solidFill>
                <a:schemeClr val="tx1"/>
              </a:solidFill>
              <a:latin typeface="Calibri" charset="0"/>
              <a:ea typeface="Calibri" charset="0"/>
              <a:cs typeface="Times New Roman" charset="0"/>
            </a:endParaRPr>
          </a:p>
          <a:p>
            <a:pPr algn="ctr">
              <a:spcBef>
                <a:spcPct val="50000"/>
              </a:spcBef>
            </a:pPr>
            <a:endParaRPr lang="en-US" sz="1800">
              <a:solidFill>
                <a:schemeClr val="tx1"/>
              </a:solidFill>
              <a:latin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2" descr="Masada siege ramp from west, 50-35tb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84200" y="520700"/>
            <a:ext cx="7999413" cy="576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29699" name="Text Box 3"/>
          <p:cNvSpPr txBox="1">
            <a:spLocks noChangeArrowheads="1"/>
          </p:cNvSpPr>
          <p:nvPr/>
        </p:nvSpPr>
        <p:spPr bwMode="auto">
          <a:xfrm>
            <a:off x="4238625" y="1281113"/>
            <a:ext cx="1841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endParaRPr lang="en-US" b="0">
              <a:latin typeface="Times" charset="0"/>
            </a:endParaRPr>
          </a:p>
          <a:p>
            <a:endParaRPr lang="en-US" b="0">
              <a:latin typeface="Times" charset="0"/>
            </a:endParaRPr>
          </a:p>
        </p:txBody>
      </p:sp>
      <p:sp>
        <p:nvSpPr>
          <p:cNvPr id="448517" name="Text Box 5"/>
          <p:cNvSpPr txBox="1">
            <a:spLocks noChangeArrowheads="1"/>
          </p:cNvSpPr>
          <p:nvPr/>
        </p:nvSpPr>
        <p:spPr bwMode="auto">
          <a:xfrm>
            <a:off x="1773238" y="23813"/>
            <a:ext cx="5957887"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dirty="0" err="1">
                <a:ln>
                  <a:solidFill>
                    <a:schemeClr val="tx1"/>
                  </a:solidFill>
                </a:ln>
                <a:solidFill>
                  <a:schemeClr val="tx1"/>
                </a:solidFill>
                <a:latin typeface="Kruti Dev 010" pitchFamily="2" charset="0"/>
                <a:ea typeface="+mn-ea"/>
                <a:cs typeface="+mn-cs"/>
              </a:rPr>
              <a:t>eRrh</a:t>
            </a:r>
            <a:r>
              <a:rPr lang="en-US" sz="2800" dirty="0">
                <a:ln>
                  <a:solidFill>
                    <a:schemeClr val="tx1"/>
                  </a:solidFill>
                </a:ln>
                <a:solidFill>
                  <a:schemeClr val="tx1"/>
                </a:solidFill>
                <a:latin typeface="Kruti Dev 010" pitchFamily="2" charset="0"/>
                <a:ea typeface="+mn-ea"/>
                <a:cs typeface="+mn-cs"/>
              </a:rPr>
              <a:t> </a:t>
            </a:r>
            <a:r>
              <a:rPr lang="en-US" sz="2800" dirty="0">
                <a:ln>
                  <a:solidFill>
                    <a:schemeClr val="tx1"/>
                  </a:solidFill>
                </a:ln>
                <a:solidFill>
                  <a:schemeClr val="tx1"/>
                </a:solidFill>
                <a:latin typeface="Kruti Dev 010"/>
                <a:ea typeface="+mn-ea"/>
                <a:cs typeface="+mn-cs"/>
              </a:rPr>
              <a:t>„%ƒ</a:t>
            </a:r>
            <a:endParaRPr lang="en-US" sz="2800" dirty="0">
              <a:ln>
                <a:solidFill>
                  <a:schemeClr val="tx1"/>
                </a:solidFill>
              </a:ln>
              <a:solidFill>
                <a:schemeClr val="tx1"/>
              </a:solidFill>
              <a:latin typeface="Kruti Dev 010" pitchFamily="2" charset="0"/>
              <a:ea typeface="+mn-ea"/>
              <a:cs typeface="+mn-cs"/>
            </a:endParaRPr>
          </a:p>
        </p:txBody>
      </p:sp>
      <p:grpSp>
        <p:nvGrpSpPr>
          <p:cNvPr id="2" name="Group 23"/>
          <p:cNvGrpSpPr>
            <a:grpSpLocks/>
          </p:cNvGrpSpPr>
          <p:nvPr/>
        </p:nvGrpSpPr>
        <p:grpSpPr bwMode="auto">
          <a:xfrm>
            <a:off x="5300663" y="3302000"/>
            <a:ext cx="3232150" cy="2354263"/>
            <a:chOff x="3339" y="2080"/>
            <a:chExt cx="2036" cy="1483"/>
          </a:xfrm>
        </p:grpSpPr>
        <p:pic>
          <p:nvPicPr>
            <p:cNvPr id="448519" name="Picture 7"/>
            <p:cNvPicPr>
              <a:picLocks noChangeAspect="1" noChangeArrowheads="1"/>
            </p:cNvPicPr>
            <p:nvPr/>
          </p:nvPicPr>
          <p:blipFill>
            <a:blip r:embed="rId5">
              <a:lum bright="-18000"/>
            </a:blip>
            <a:srcRect l="1738" t="1749" r="2014" b="745"/>
            <a:stretch>
              <a:fillRect/>
            </a:stretch>
          </p:blipFill>
          <p:spPr bwMode="auto">
            <a:xfrm>
              <a:off x="3351" y="2080"/>
              <a:ext cx="2024" cy="1454"/>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9716" name="Text Box 9"/>
            <p:cNvSpPr txBox="1">
              <a:spLocks noChangeArrowheads="1"/>
            </p:cNvSpPr>
            <p:nvPr/>
          </p:nvSpPr>
          <p:spPr bwMode="auto">
            <a:xfrm>
              <a:off x="3339" y="3156"/>
              <a:ext cx="1648"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r>
                <a:rPr lang="en-US" sz="1200">
                  <a:solidFill>
                    <a:schemeClr val="tx1"/>
                  </a:solidFill>
                  <a:latin typeface="Kruti Dev 050 " charset="0"/>
                </a:rPr>
                <a:t>QksVks dk Js;</a:t>
              </a:r>
            </a:p>
            <a:p>
              <a:r>
                <a:rPr lang="en-US" sz="1200">
                  <a:solidFill>
                    <a:schemeClr val="tx1"/>
                  </a:solidFill>
                  <a:latin typeface="Kruti Dev 050 " charset="0"/>
                </a:rPr>
                <a:t>elknk fyfeVsM] ifCy'klZ</a:t>
              </a:r>
            </a:p>
            <a:p>
              <a:r>
                <a:rPr lang="en-US" sz="1200">
                  <a:solidFill>
                    <a:schemeClr val="tx1"/>
                  </a:solidFill>
                  <a:latin typeface="Kruti Dev 050 " charset="0"/>
                </a:rPr>
                <a:t>ftokr;he] btjk;y</a:t>
              </a:r>
            </a:p>
          </p:txBody>
        </p:sp>
      </p:grpSp>
      <p:sp>
        <p:nvSpPr>
          <p:cNvPr id="448533" name="Rectangle 21"/>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28</a:t>
            </a:r>
          </a:p>
        </p:txBody>
      </p:sp>
      <p:sp>
        <p:nvSpPr>
          <p:cNvPr id="448536" name="Text Box 24"/>
          <p:cNvSpPr txBox="1">
            <a:spLocks noChangeArrowheads="1"/>
          </p:cNvSpPr>
          <p:nvPr/>
        </p:nvSpPr>
        <p:spPr bwMode="auto">
          <a:xfrm>
            <a:off x="2606072" y="2774732"/>
            <a:ext cx="3116809" cy="2197525"/>
          </a:xfrm>
          <a:prstGeom prst="rect">
            <a:avLst/>
          </a:prstGeom>
          <a:noFill/>
          <a:ln w="76200">
            <a:noFill/>
            <a:miter lim="800000"/>
            <a:headEnd/>
            <a:tailEnd/>
          </a:ln>
          <a:effectLst>
            <a:outerShdw blurRad="63500" dist="71842" dir="2700000" algn="ctr" rotWithShape="0">
              <a:schemeClr val="bg2">
                <a:alpha val="74998"/>
              </a:schemeClr>
            </a:outerShdw>
          </a:effectLst>
        </p:spPr>
        <p:txBody>
          <a:bodyPr>
            <a:spAutoFit/>
          </a:bodyPr>
          <a:lstStyle/>
          <a:p>
            <a:pPr algn="ctr">
              <a:lnSpc>
                <a:spcPct val="95000"/>
              </a:lnSpc>
              <a:defRPr/>
            </a:pPr>
            <a:r>
              <a:rPr lang="en-US" sz="4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jkseu ?ksjkcanh </a:t>
            </a:r>
          </a:p>
          <a:p>
            <a:pPr algn="ctr">
              <a:lnSpc>
                <a:spcPct val="95000"/>
              </a:lnSpc>
              <a:defRPr/>
            </a:pPr>
            <a:r>
              <a:rPr lang="en-US" sz="4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dk jkLrk</a:t>
            </a:r>
          </a:p>
        </p:txBody>
      </p:sp>
      <p:sp>
        <p:nvSpPr>
          <p:cNvPr id="448537" name="AutoShape 25"/>
          <p:cNvSpPr>
            <a:spLocks noChangeArrowheads="1"/>
          </p:cNvSpPr>
          <p:nvPr/>
        </p:nvSpPr>
        <p:spPr bwMode="auto">
          <a:xfrm>
            <a:off x="444500" y="2527300"/>
            <a:ext cx="2197100" cy="1397000"/>
          </a:xfrm>
          <a:prstGeom prst="roundRect">
            <a:avLst>
              <a:gd name="adj" fmla="val 16667"/>
            </a:avLst>
          </a:prstGeom>
          <a:noFill/>
          <a:ln w="57150">
            <a:solidFill>
              <a:srgbClr val="FF0000"/>
            </a:solidFill>
            <a:round/>
            <a:headEnd/>
            <a:tailEnd/>
          </a:ln>
          <a:effectLst>
            <a:outerShdw blurRad="63500" dist="63500" dir="3187806" algn="ctr" rotWithShape="0">
              <a:schemeClr val="bg2">
                <a:alpha val="74998"/>
              </a:schemeClr>
            </a:outerShdw>
          </a:effectLst>
        </p:spPr>
        <p:txBody>
          <a:bodyPr wrap="none" anchor="ctr"/>
          <a:lstStyle/>
          <a:p>
            <a:pPr>
              <a:defRPr/>
            </a:pPr>
            <a:endParaRPr lang="en-US" dirty="0">
              <a:latin typeface="Comic Sans MS" pitchFamily="-107" charset="0"/>
              <a:ea typeface="+mn-ea"/>
              <a:cs typeface="+mn-cs"/>
            </a:endParaRPr>
          </a:p>
        </p:txBody>
      </p:sp>
      <p:sp>
        <p:nvSpPr>
          <p:cNvPr id="29705"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9706"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9707"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9708"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09"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10" name="Rectangle 44"/>
          <p:cNvSpPr>
            <a:spLocks noChangeArrowheads="1"/>
          </p:cNvSpPr>
          <p:nvPr/>
        </p:nvSpPr>
        <p:spPr bwMode="auto">
          <a:xfrm>
            <a:off x="7931150" y="3568700"/>
            <a:ext cx="8366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50 " charset="0"/>
              </a:rPr>
              <a:t>fladnj ;wukuh</a:t>
            </a:r>
          </a:p>
        </p:txBody>
      </p:sp>
      <p:sp>
        <p:nvSpPr>
          <p:cNvPr id="29711" name="Rectangle 45"/>
          <p:cNvSpPr>
            <a:spLocks noChangeArrowheads="1"/>
          </p:cNvSpPr>
          <p:nvPr/>
        </p:nvSpPr>
        <p:spPr bwMode="auto">
          <a:xfrm>
            <a:off x="7970838" y="3414713"/>
            <a:ext cx="69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'kkafrdky</a:t>
            </a:r>
          </a:p>
        </p:txBody>
      </p:sp>
      <p:sp>
        <p:nvSpPr>
          <p:cNvPr id="29712" name="Rectangle 44"/>
          <p:cNvSpPr>
            <a:spLocks noChangeArrowheads="1"/>
          </p:cNvSpPr>
          <p:nvPr/>
        </p:nvSpPr>
        <p:spPr bwMode="auto">
          <a:xfrm>
            <a:off x="7937500" y="3695700"/>
            <a:ext cx="6477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jkseh ra=</a:t>
            </a:r>
          </a:p>
        </p:txBody>
      </p:sp>
      <p:sp>
        <p:nvSpPr>
          <p:cNvPr id="448520" name="Rectangle 8"/>
          <p:cNvSpPr>
            <a:spLocks noChangeArrowheads="1"/>
          </p:cNvSpPr>
          <p:nvPr/>
        </p:nvSpPr>
        <p:spPr bwMode="auto">
          <a:xfrm>
            <a:off x="49309" y="5055860"/>
            <a:ext cx="9425768" cy="1378839"/>
          </a:xfrm>
          <a:prstGeom prst="rect">
            <a:avLst/>
          </a:prstGeom>
          <a:noFill/>
          <a:ln w="76200">
            <a:noFill/>
            <a:miter lim="800000"/>
            <a:headEnd/>
            <a:tailEnd/>
          </a:ln>
          <a:effectLst>
            <a:outerShdw blurRad="63500" dist="71842" dir="2700000" algn="ctr" rotWithShape="0">
              <a:schemeClr val="bg2">
                <a:alpha val="74998"/>
              </a:schemeClr>
            </a:outerShdw>
          </a:effectLst>
        </p:spPr>
        <p:txBody>
          <a:bodyPr>
            <a:spAutoFit/>
          </a:bodyPr>
          <a:lstStyle/>
          <a:p>
            <a:pPr algn="ctr">
              <a:lnSpc>
                <a:spcPct val="95000"/>
              </a:lnSpc>
              <a:defRPr/>
            </a:pPr>
            <a:r>
              <a:rPr lang="en-US" sz="4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gsjksnsl </a:t>
            </a:r>
            <a:r>
              <a:rPr lang="en-US" sz="4400" dirty="0" err="1">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egku</a:t>
            </a:r>
            <a:r>
              <a:rPr lang="en-US" sz="4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4400" dirty="0" err="1">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mldk</a:t>
            </a:r>
            <a:r>
              <a:rPr lang="en-US" sz="4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4400" dirty="0" err="1">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egy&amp;fdyk</a:t>
            </a:r>
            <a:r>
              <a:rPr lang="en-US" sz="4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elknk esa </a:t>
            </a:r>
            <a:r>
              <a:rPr lang="en-US" sz="4400" dirty="0" err="1">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fLFkr&amp;btjk;y</a:t>
            </a:r>
            <a:endParaRPr lang="en-US" sz="44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endParaRPr>
          </a:p>
        </p:txBody>
      </p:sp>
      <p:sp>
        <p:nvSpPr>
          <p:cNvPr id="29714" name="Text Box 23"/>
          <p:cNvSpPr txBox="1">
            <a:spLocks noChangeArrowheads="1"/>
          </p:cNvSpPr>
          <p:nvPr/>
        </p:nvSpPr>
        <p:spPr bwMode="auto">
          <a:xfrm>
            <a:off x="6445250" y="6127750"/>
            <a:ext cx="23352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lnSpc>
                <a:spcPct val="115000"/>
              </a:lnSpc>
              <a:spcAft>
                <a:spcPts val="1000"/>
              </a:spcAft>
            </a:pPr>
            <a:r>
              <a:rPr lang="hi-in" sz="1800">
                <a:solidFill>
                  <a:schemeClr val="tx1"/>
                </a:solidFill>
                <a:latin typeface="Arial" charset="0"/>
              </a:rPr>
              <a:t>सहायक पुस्तक</a:t>
            </a:r>
            <a:r>
              <a:rPr lang="hi-in" sz="1800">
                <a:latin typeface="Calibri" charset="0"/>
                <a:ea typeface="Calibri" charset="0"/>
                <a:cs typeface="Mangal" charset="0"/>
              </a:rPr>
              <a:t> </a:t>
            </a:r>
            <a:r>
              <a:rPr lang="hi-in" sz="1800">
                <a:solidFill>
                  <a:schemeClr val="tx1"/>
                </a:solidFill>
                <a:latin typeface="Calibri" charset="0"/>
                <a:ea typeface="Calibri" charset="0"/>
                <a:cs typeface="Mangal" charset="0"/>
              </a:rPr>
              <a:t>३८</a:t>
            </a:r>
            <a:r>
              <a:rPr lang="en-US" sz="1800">
                <a:solidFill>
                  <a:schemeClr val="tx1"/>
                </a:solidFill>
                <a:latin typeface="Mangal" charset="0"/>
                <a:ea typeface="Calibri" charset="0"/>
                <a:cs typeface="Times New Roman" charset="0"/>
              </a:rPr>
              <a:t>−</a:t>
            </a:r>
            <a:r>
              <a:rPr lang="hi-in" sz="1800">
                <a:solidFill>
                  <a:schemeClr val="tx1"/>
                </a:solidFill>
                <a:latin typeface="Calibri" charset="0"/>
                <a:ea typeface="Calibri" charset="0"/>
                <a:cs typeface="Mangal" charset="0"/>
              </a:rPr>
              <a:t>३९</a:t>
            </a:r>
            <a:endParaRPr lang="en-US" sz="1800">
              <a:solidFill>
                <a:schemeClr val="tx1"/>
              </a:solidFill>
              <a:latin typeface="Calibri" charset="0"/>
              <a:ea typeface="Calibri" charset="0"/>
              <a:cs typeface="Times New Roman" charset="0"/>
            </a:endParaRPr>
          </a:p>
          <a:p>
            <a:pPr algn="ctr">
              <a:spcBef>
                <a:spcPct val="50000"/>
              </a:spcBef>
            </a:pPr>
            <a:endParaRPr lang="en-US" sz="1800">
              <a:solidFill>
                <a:schemeClr val="tx1"/>
              </a:solidFill>
              <a:latin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48536"/>
                                        </p:tgtEl>
                                        <p:attrNameLst>
                                          <p:attrName>style.visibility</p:attrName>
                                        </p:attrNameLst>
                                      </p:cBhvr>
                                      <p:to>
                                        <p:strVal val="visible"/>
                                      </p:to>
                                    </p:set>
                                    <p:animEffect transition="in" filter="fade">
                                      <p:cBhvr>
                                        <p:cTn id="7" dur="1000"/>
                                        <p:tgtEl>
                                          <p:spTgt spid="448536"/>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par>
                                <p:cTn id="12" presetID="7" presetClass="entr" presetSubtype="8" fill="hold" grpId="0" nodeType="withEffect">
                                  <p:stCondLst>
                                    <p:cond delay="0"/>
                                  </p:stCondLst>
                                  <p:childTnLst>
                                    <p:set>
                                      <p:cBhvr>
                                        <p:cTn id="13" dur="1" fill="hold">
                                          <p:stCondLst>
                                            <p:cond delay="0"/>
                                          </p:stCondLst>
                                        </p:cTn>
                                        <p:tgtEl>
                                          <p:spTgt spid="448537"/>
                                        </p:tgtEl>
                                        <p:attrNameLst>
                                          <p:attrName>style.visibility</p:attrName>
                                        </p:attrNameLst>
                                      </p:cBhvr>
                                      <p:to>
                                        <p:strVal val="visible"/>
                                      </p:to>
                                    </p:set>
                                    <p:anim calcmode="lin" valueType="num">
                                      <p:cBhvr additive="base">
                                        <p:cTn id="14" dur="3000" fill="hold"/>
                                        <p:tgtEl>
                                          <p:spTgt spid="448537"/>
                                        </p:tgtEl>
                                        <p:attrNameLst>
                                          <p:attrName>ppt_x</p:attrName>
                                        </p:attrNameLst>
                                      </p:cBhvr>
                                      <p:tavLst>
                                        <p:tav tm="0">
                                          <p:val>
                                            <p:strVal val="0-#ppt_w/2"/>
                                          </p:val>
                                        </p:tav>
                                        <p:tav tm="100000">
                                          <p:val>
                                            <p:strVal val="#ppt_x"/>
                                          </p:val>
                                        </p:tav>
                                      </p:tavLst>
                                    </p:anim>
                                    <p:anim calcmode="lin" valueType="num">
                                      <p:cBhvr additive="base">
                                        <p:cTn id="15" dur="3000" fill="hold"/>
                                        <p:tgtEl>
                                          <p:spTgt spid="4485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Line 2"/>
          <p:cNvSpPr>
            <a:spLocks noChangeShapeType="1"/>
          </p:cNvSpPr>
          <p:nvPr/>
        </p:nvSpPr>
        <p:spPr bwMode="auto">
          <a:xfrm>
            <a:off x="914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Comic Sans MS" pitchFamily="-108" charset="0"/>
              <a:ea typeface="+mn-ea"/>
              <a:cs typeface="+mn-cs"/>
            </a:endParaRPr>
          </a:p>
        </p:txBody>
      </p:sp>
      <p:sp>
        <p:nvSpPr>
          <p:cNvPr id="3075" name="Rectangle 3"/>
          <p:cNvSpPr>
            <a:spLocks noChangeArrowheads="1"/>
          </p:cNvSpPr>
          <p:nvPr/>
        </p:nvSpPr>
        <p:spPr bwMode="auto">
          <a:xfrm>
            <a:off x="700088" y="835025"/>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154628" name="Rectangle 4"/>
          <p:cNvSpPr>
            <a:spLocks noChangeArrowheads="1"/>
          </p:cNvSpPr>
          <p:nvPr/>
        </p:nvSpPr>
        <p:spPr bwMode="auto">
          <a:xfrm>
            <a:off x="660230" y="900113"/>
            <a:ext cx="8499529" cy="395492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4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rPr>
              <a:t>vuqekfur rkjh[ksa %</a:t>
            </a:r>
          </a:p>
          <a:p>
            <a:pPr>
              <a:lnSpc>
                <a:spcPts val="4300"/>
              </a:lnSpc>
              <a:defRPr/>
            </a:pPr>
            <a:r>
              <a:rPr lang="en-US" sz="4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rPr>
              <a:t>vczkge&amp;;qlqQ </a:t>
            </a:r>
            <a:r>
              <a:rPr lang="en-US" sz="4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rPr>
              <a:t>             </a:t>
            </a:r>
            <a:r>
              <a:rPr lang="en-US" sz="4000" dirty="0">
                <a:ln>
                  <a:solidFill>
                    <a:srgbClr val="FFFF00"/>
                  </a:solidFill>
                </a:ln>
                <a:solidFill>
                  <a:srgbClr val="FAFD00"/>
                </a:solidFill>
                <a:effectLst>
                  <a:outerShdw blurRad="38100" dist="38100" dir="2700000" algn="tl">
                    <a:srgbClr val="000000">
                      <a:alpha val="43137"/>
                    </a:srgbClr>
                  </a:outerShdw>
                </a:effectLst>
                <a:latin typeface="Kruti Dev 010"/>
              </a:rPr>
              <a:t>„ŒŒŒ</a:t>
            </a:r>
            <a:r>
              <a:rPr lang="en-US" sz="4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rPr>
              <a:t> ch-lh-</a:t>
            </a:r>
            <a:endParaRPr lang="en-US" sz="4000" dirty="0">
              <a:ln>
                <a:solidFill>
                  <a:srgbClr val="FFFF00"/>
                </a:solidFill>
              </a:ln>
              <a:solidFill>
                <a:schemeClr val="hlink"/>
              </a:solidFill>
              <a:effectLst>
                <a:outerShdw blurRad="38100" dist="38100" dir="2700000" algn="tl">
                  <a:srgbClr val="000000">
                    <a:alpha val="43137"/>
                  </a:srgbClr>
                </a:outerShdw>
              </a:effectLst>
              <a:latin typeface="Kruti Dev 010" pitchFamily="2" charset="0"/>
            </a:endParaRPr>
          </a:p>
          <a:p>
            <a:pPr>
              <a:lnSpc>
                <a:spcPts val="4300"/>
              </a:lnSpc>
              <a:defRPr/>
            </a:pPr>
            <a:r>
              <a:rPr lang="en-US" sz="4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rPr>
              <a:t>ewlk&amp;;gks'kq	  		 </a:t>
            </a:r>
            <a:r>
              <a:rPr lang="en-US" sz="4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rPr>
              <a:t>   </a:t>
            </a:r>
            <a:r>
              <a:rPr lang="en-US" sz="4000" dirty="0">
                <a:ln>
                  <a:solidFill>
                    <a:srgbClr val="FFFF00"/>
                  </a:solidFill>
                </a:ln>
                <a:solidFill>
                  <a:srgbClr val="FAFD00"/>
                </a:solidFill>
                <a:effectLst>
                  <a:outerShdw blurRad="38100" dist="38100" dir="2700000" algn="tl">
                    <a:srgbClr val="000000">
                      <a:alpha val="43137"/>
                    </a:srgbClr>
                  </a:outerShdw>
                </a:effectLst>
                <a:latin typeface="Kruti Dev 010"/>
              </a:rPr>
              <a:t>ƒ‡ŒŒ  </a:t>
            </a:r>
            <a:r>
              <a:rPr lang="en-US" sz="4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rPr>
              <a:t>ch-lh-</a:t>
            </a:r>
            <a:endParaRPr lang="en-US" sz="4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ndParaRPr>
          </a:p>
          <a:p>
            <a:pPr>
              <a:lnSpc>
                <a:spcPts val="4300"/>
              </a:lnSpc>
              <a:defRPr/>
            </a:pPr>
            <a:r>
              <a:rPr lang="en-US" sz="4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rPr>
              <a:t>vjktdrk&amp;jktoa'k  	   </a:t>
            </a:r>
            <a:r>
              <a:rPr lang="en-US" sz="4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rPr>
              <a:t> </a:t>
            </a:r>
            <a:r>
              <a:rPr lang="en-US" sz="4000" dirty="0">
                <a:ln>
                  <a:solidFill>
                    <a:srgbClr val="FFFF00"/>
                  </a:solidFill>
                </a:ln>
                <a:solidFill>
                  <a:srgbClr val="FAFD00"/>
                </a:solidFill>
                <a:effectLst>
                  <a:outerShdw blurRad="38100" dist="38100" dir="2700000" algn="tl">
                    <a:srgbClr val="000000">
                      <a:alpha val="43137"/>
                    </a:srgbClr>
                  </a:outerShdw>
                </a:effectLst>
                <a:latin typeface="Kruti Dev 010"/>
              </a:rPr>
              <a:t>ƒŒŒŒ </a:t>
            </a:r>
            <a:r>
              <a:rPr lang="en-US" sz="4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rPr>
              <a:t>ch-lh-</a:t>
            </a:r>
            <a:endParaRPr lang="en-US" sz="4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ndParaRPr>
          </a:p>
          <a:p>
            <a:pPr>
              <a:lnSpc>
                <a:spcPts val="4300"/>
              </a:lnSpc>
              <a:defRPr/>
            </a:pPr>
            <a:endParaRPr lang="en-US" sz="3200" dirty="0">
              <a:solidFill>
                <a:schemeClr val="hlink"/>
              </a:solidFill>
              <a:effectLst>
                <a:outerShdw blurRad="38100" dist="38100" dir="2700000" algn="tl">
                  <a:srgbClr val="000000">
                    <a:alpha val="43137"/>
                  </a:srgbClr>
                </a:outerShdw>
              </a:effectLst>
              <a:latin typeface="Kruti Dev 010" pitchFamily="2" charset="0"/>
            </a:endParaRPr>
          </a:p>
          <a:p>
            <a:pPr>
              <a:lnSpc>
                <a:spcPts val="4300"/>
              </a:lnSpc>
              <a:defRPr/>
            </a:pPr>
            <a:r>
              <a:rPr lang="en-US" sz="3600" dirty="0">
                <a:ln>
                  <a:solidFill>
                    <a:schemeClr val="tx1"/>
                  </a:solidFill>
                </a:ln>
                <a:solidFill>
                  <a:schemeClr val="hlink"/>
                </a:solidFill>
                <a:effectLst>
                  <a:outerShdw blurRad="38100" dist="38100" dir="2700000" algn="tl">
                    <a:srgbClr val="000000">
                      <a:alpha val="43137"/>
                    </a:srgbClr>
                  </a:outerShdw>
                </a:effectLst>
                <a:latin typeface="Kruti Dev 010" pitchFamily="2" charset="0"/>
              </a:rPr>
              <a:t>nklrk&amp;'kkafrdky    	 </a:t>
            </a:r>
            <a:r>
              <a:rPr lang="en-US" sz="3600" dirty="0">
                <a:ln>
                  <a:solidFill>
                    <a:schemeClr val="tx1"/>
                  </a:solidFill>
                </a:ln>
                <a:solidFill>
                  <a:schemeClr val="hlink"/>
                </a:solidFill>
                <a:effectLst>
                  <a:outerShdw blurRad="38100" dist="38100" dir="2700000" algn="tl">
                    <a:srgbClr val="000000">
                      <a:alpha val="43137"/>
                    </a:srgbClr>
                  </a:outerShdw>
                </a:effectLst>
                <a:latin typeface="Kruti Dev 010" pitchFamily="2" charset="0"/>
              </a:rPr>
              <a:t>        </a:t>
            </a:r>
            <a:r>
              <a:rPr lang="en-US" sz="3600" dirty="0">
                <a:ln>
                  <a:solidFill>
                    <a:schemeClr val="tx1"/>
                  </a:solidFill>
                </a:ln>
                <a:solidFill>
                  <a:schemeClr val="hlink"/>
                </a:solidFill>
                <a:effectLst>
                  <a:outerShdw blurRad="38100" dist="38100" dir="2700000" algn="tl">
                    <a:srgbClr val="000000">
                      <a:alpha val="43137"/>
                    </a:srgbClr>
                  </a:outerShdw>
                </a:effectLst>
                <a:latin typeface="Kruti Dev 010"/>
              </a:rPr>
              <a:t>‡ŒŒ   </a:t>
            </a:r>
            <a:r>
              <a:rPr lang="en-US" sz="3600" dirty="0">
                <a:ln>
                  <a:solidFill>
                    <a:schemeClr val="tx1"/>
                  </a:solidFill>
                </a:ln>
                <a:solidFill>
                  <a:schemeClr val="hlink"/>
                </a:solidFill>
                <a:effectLst>
                  <a:outerShdw blurRad="38100" dist="38100" dir="2700000" algn="tl">
                    <a:srgbClr val="000000">
                      <a:alpha val="43137"/>
                    </a:srgbClr>
                  </a:outerShdw>
                </a:effectLst>
                <a:latin typeface="Kruti Dev 010" pitchFamily="2" charset="0"/>
              </a:rPr>
              <a:t>ch-lh-</a:t>
            </a:r>
            <a:endParaRPr lang="en-US" sz="3600" dirty="0">
              <a:ln>
                <a:solidFill>
                  <a:schemeClr val="tx1"/>
                </a:solidFill>
              </a:ln>
              <a:solidFill>
                <a:srgbClr val="FAFD00"/>
              </a:solidFill>
              <a:effectLst>
                <a:outerShdw blurRad="38100" dist="38100" dir="2700000" algn="tl">
                  <a:srgbClr val="000000">
                    <a:alpha val="43137"/>
                  </a:srgbClr>
                </a:outerShdw>
              </a:effectLst>
              <a:latin typeface="Kruti Dev 010" pitchFamily="2" charset="0"/>
            </a:endParaRPr>
          </a:p>
          <a:p>
            <a:pPr algn="ctr">
              <a:defRPr/>
            </a:pPr>
            <a:endParaRPr lang="en-US" sz="3200" dirty="0">
              <a:solidFill>
                <a:srgbClr val="FAFD00"/>
              </a:solidFill>
              <a:effectLst>
                <a:outerShdw blurRad="38100" dist="38100" dir="2700000" algn="tl">
                  <a:srgbClr val="000000">
                    <a:alpha val="43137"/>
                  </a:srgbClr>
                </a:outerShdw>
              </a:effectLst>
              <a:latin typeface="Kruti Dev 010" pitchFamily="2" charset="0"/>
            </a:endParaRPr>
          </a:p>
        </p:txBody>
      </p:sp>
      <p:sp>
        <p:nvSpPr>
          <p:cNvPr id="3077" name="Rectangle 5"/>
          <p:cNvSpPr>
            <a:spLocks noChangeArrowheads="1"/>
          </p:cNvSpPr>
          <p:nvPr/>
        </p:nvSpPr>
        <p:spPr bwMode="auto">
          <a:xfrm>
            <a:off x="1617663" y="1074738"/>
            <a:ext cx="7112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54630" name="Oval 6"/>
          <p:cNvSpPr>
            <a:spLocks noChangeArrowheads="1"/>
          </p:cNvSpPr>
          <p:nvPr/>
        </p:nvSpPr>
        <p:spPr bwMode="auto">
          <a:xfrm>
            <a:off x="422275" y="3532188"/>
            <a:ext cx="8458200" cy="965200"/>
          </a:xfrm>
          <a:prstGeom prst="ellipse">
            <a:avLst/>
          </a:prstGeom>
          <a:noFill/>
          <a:ln w="76200">
            <a:solidFill>
              <a:srgbClr val="FFFF00"/>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dirty="0">
              <a:latin typeface="Comic Sans MS" pitchFamily="-107" charset="0"/>
              <a:ea typeface="+mn-ea"/>
              <a:cs typeface="+mn-cs"/>
            </a:endParaRPr>
          </a:p>
        </p:txBody>
      </p:sp>
      <p:sp>
        <p:nvSpPr>
          <p:cNvPr id="3079" name="Text Box 8"/>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54638" name="Rectangle 1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02</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nodeType="withEffect">
                                  <p:stCondLst>
                                    <p:cond delay="0"/>
                                  </p:stCondLst>
                                  <p:childTnLst>
                                    <p:set>
                                      <p:cBhvr>
                                        <p:cTn id="6" dur="1" fill="hold">
                                          <p:stCondLst>
                                            <p:cond delay="0"/>
                                          </p:stCondLst>
                                        </p:cTn>
                                        <p:tgtEl>
                                          <p:spTgt spid="154628"/>
                                        </p:tgtEl>
                                        <p:attrNameLst>
                                          <p:attrName>style.visibility</p:attrName>
                                        </p:attrNameLst>
                                      </p:cBhvr>
                                      <p:to>
                                        <p:strVal val="visible"/>
                                      </p:to>
                                    </p:set>
                                    <p:anim calcmode="lin" valueType="num">
                                      <p:cBhvr>
                                        <p:cTn id="7" dur="1000" fill="hold"/>
                                        <p:tgtEl>
                                          <p:spTgt spid="154628"/>
                                        </p:tgtEl>
                                        <p:attrNameLst>
                                          <p:attrName>ppt_x</p:attrName>
                                        </p:attrNameLst>
                                      </p:cBhvr>
                                      <p:tavLst>
                                        <p:tav tm="0">
                                          <p:val>
                                            <p:strVal val="#ppt_x"/>
                                          </p:val>
                                        </p:tav>
                                        <p:tav tm="100000">
                                          <p:val>
                                            <p:strVal val="#ppt_x"/>
                                          </p:val>
                                        </p:tav>
                                      </p:tavLst>
                                    </p:anim>
                                    <p:anim calcmode="lin" valueType="num">
                                      <p:cBhvr>
                                        <p:cTn id="8" dur="1000" fill="hold"/>
                                        <p:tgtEl>
                                          <p:spTgt spid="154628"/>
                                        </p:tgtEl>
                                        <p:attrNameLst>
                                          <p:attrName>ppt_y</p:attrName>
                                        </p:attrNameLst>
                                      </p:cBhvr>
                                      <p:tavLst>
                                        <p:tav tm="0">
                                          <p:val>
                                            <p:strVal val="#ppt_y-#ppt_h/2"/>
                                          </p:val>
                                        </p:tav>
                                        <p:tav tm="100000">
                                          <p:val>
                                            <p:strVal val="#ppt_y"/>
                                          </p:val>
                                        </p:tav>
                                      </p:tavLst>
                                    </p:anim>
                                    <p:anim calcmode="lin" valueType="num">
                                      <p:cBhvr>
                                        <p:cTn id="9" dur="1000" fill="hold"/>
                                        <p:tgtEl>
                                          <p:spTgt spid="154628"/>
                                        </p:tgtEl>
                                        <p:attrNameLst>
                                          <p:attrName>ppt_w</p:attrName>
                                        </p:attrNameLst>
                                      </p:cBhvr>
                                      <p:tavLst>
                                        <p:tav tm="0">
                                          <p:val>
                                            <p:strVal val="#ppt_w"/>
                                          </p:val>
                                        </p:tav>
                                        <p:tav tm="100000">
                                          <p:val>
                                            <p:strVal val="#ppt_w"/>
                                          </p:val>
                                        </p:tav>
                                      </p:tavLst>
                                    </p:anim>
                                    <p:anim calcmode="lin" valueType="num">
                                      <p:cBhvr>
                                        <p:cTn id="10" dur="1000" fill="hold"/>
                                        <p:tgtEl>
                                          <p:spTgt spid="154628"/>
                                        </p:tgtEl>
                                        <p:attrNameLst>
                                          <p:attrName>ppt_h</p:attrName>
                                        </p:attrNameLst>
                                      </p:cBhvr>
                                      <p:tavLst>
                                        <p:tav tm="0">
                                          <p:val>
                                            <p:fltVal val="0"/>
                                          </p:val>
                                        </p:tav>
                                        <p:tav tm="100000">
                                          <p:val>
                                            <p:strVal val="#ppt_h"/>
                                          </p:val>
                                        </p:tav>
                                      </p:tavLst>
                                    </p:anim>
                                  </p:childTnLst>
                                </p:cTn>
                              </p:par>
                            </p:childTnLst>
                          </p:cTn>
                        </p:par>
                        <p:par>
                          <p:cTn id="11" fill="hold" nodeType="afterGroup">
                            <p:stCondLst>
                              <p:cond delay="1000"/>
                            </p:stCondLst>
                            <p:childTnLst>
                              <p:par>
                                <p:cTn id="12" presetID="23" presetClass="entr" presetSubtype="528" fill="hold" grpId="0" nodeType="afterEffect">
                                  <p:stCondLst>
                                    <p:cond delay="500"/>
                                  </p:stCondLst>
                                  <p:childTnLst>
                                    <p:set>
                                      <p:cBhvr>
                                        <p:cTn id="13" dur="1" fill="hold">
                                          <p:stCondLst>
                                            <p:cond delay="0"/>
                                          </p:stCondLst>
                                        </p:cTn>
                                        <p:tgtEl>
                                          <p:spTgt spid="154630"/>
                                        </p:tgtEl>
                                        <p:attrNameLst>
                                          <p:attrName>style.visibility</p:attrName>
                                        </p:attrNameLst>
                                      </p:cBhvr>
                                      <p:to>
                                        <p:strVal val="visible"/>
                                      </p:to>
                                    </p:set>
                                    <p:anim calcmode="lin" valueType="num">
                                      <p:cBhvr>
                                        <p:cTn id="14" dur="500" fill="hold"/>
                                        <p:tgtEl>
                                          <p:spTgt spid="154630"/>
                                        </p:tgtEl>
                                        <p:attrNameLst>
                                          <p:attrName>ppt_w</p:attrName>
                                        </p:attrNameLst>
                                      </p:cBhvr>
                                      <p:tavLst>
                                        <p:tav tm="0">
                                          <p:val>
                                            <p:fltVal val="0"/>
                                          </p:val>
                                        </p:tav>
                                        <p:tav tm="100000">
                                          <p:val>
                                            <p:strVal val="#ppt_w"/>
                                          </p:val>
                                        </p:tav>
                                      </p:tavLst>
                                    </p:anim>
                                    <p:anim calcmode="lin" valueType="num">
                                      <p:cBhvr>
                                        <p:cTn id="15" dur="500" fill="hold"/>
                                        <p:tgtEl>
                                          <p:spTgt spid="154630"/>
                                        </p:tgtEl>
                                        <p:attrNameLst>
                                          <p:attrName>ppt_h</p:attrName>
                                        </p:attrNameLst>
                                      </p:cBhvr>
                                      <p:tavLst>
                                        <p:tav tm="0">
                                          <p:val>
                                            <p:fltVal val="0"/>
                                          </p:val>
                                        </p:tav>
                                        <p:tav tm="100000">
                                          <p:val>
                                            <p:strVal val="#ppt_h"/>
                                          </p:val>
                                        </p:tav>
                                      </p:tavLst>
                                    </p:anim>
                                    <p:anim calcmode="lin" valueType="num">
                                      <p:cBhvr>
                                        <p:cTn id="16" dur="500" fill="hold"/>
                                        <p:tgtEl>
                                          <p:spTgt spid="154630"/>
                                        </p:tgtEl>
                                        <p:attrNameLst>
                                          <p:attrName>ppt_x</p:attrName>
                                        </p:attrNameLst>
                                      </p:cBhvr>
                                      <p:tavLst>
                                        <p:tav tm="0">
                                          <p:val>
                                            <p:fltVal val="0.5"/>
                                          </p:val>
                                        </p:tav>
                                        <p:tav tm="100000">
                                          <p:val>
                                            <p:strVal val="#ppt_x"/>
                                          </p:val>
                                        </p:tav>
                                      </p:tavLst>
                                    </p:anim>
                                    <p:anim calcmode="lin" valueType="num">
                                      <p:cBhvr>
                                        <p:cTn id="17" dur="500" fill="hold"/>
                                        <p:tgtEl>
                                          <p:spTgt spid="1546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3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15"/>
          <p:cNvGrpSpPr>
            <a:grpSpLocks/>
          </p:cNvGrpSpPr>
          <p:nvPr/>
        </p:nvGrpSpPr>
        <p:grpSpPr bwMode="auto">
          <a:xfrm>
            <a:off x="255588" y="0"/>
            <a:ext cx="9172575" cy="6805613"/>
            <a:chOff x="255588" y="0"/>
            <a:chExt cx="9172191" cy="6805613"/>
          </a:xfrm>
        </p:grpSpPr>
        <p:sp>
          <p:nvSpPr>
            <p:cNvPr id="195588" name="Rectangle 4"/>
            <p:cNvSpPr>
              <a:spLocks noChangeArrowheads="1"/>
            </p:cNvSpPr>
            <p:nvPr/>
          </p:nvSpPr>
          <p:spPr bwMode="auto">
            <a:xfrm>
              <a:off x="620698" y="160338"/>
              <a:ext cx="739744" cy="1430337"/>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spcBef>
                  <a:spcPct val="50000"/>
                </a:spcBef>
                <a:defRPr/>
              </a:pPr>
              <a:r>
                <a:rPr lang="en-US" sz="8800" b="0" dirty="0">
                  <a:solidFill>
                    <a:schemeClr val="tx2"/>
                  </a:solidFill>
                  <a:latin typeface="Times" pitchFamily="-107" charset="0"/>
                  <a:ea typeface="+mn-ea"/>
                  <a:cs typeface="+mn-cs"/>
                </a:rPr>
                <a:t>7</a:t>
              </a:r>
            </a:p>
          </p:txBody>
        </p:sp>
        <p:sp>
          <p:nvSpPr>
            <p:cNvPr id="195589" name="Line 5"/>
            <p:cNvSpPr>
              <a:spLocks noChangeShapeType="1"/>
            </p:cNvSpPr>
            <p:nvPr/>
          </p:nvSpPr>
          <p:spPr bwMode="auto">
            <a:xfrm>
              <a:off x="898498" y="838200"/>
              <a:ext cx="296851" cy="0"/>
            </a:xfrm>
            <a:prstGeom prst="line">
              <a:avLst/>
            </a:prstGeom>
            <a:noFill/>
            <a:ln w="50800">
              <a:solidFill>
                <a:schemeClr val="tx2"/>
              </a:solidFill>
              <a:round/>
              <a:headEnd/>
              <a:tailEnd/>
            </a:ln>
            <a:effectLst>
              <a:outerShdw blurRad="63500" dist="63500" dir="2212194" algn="ctr" rotWithShape="0">
                <a:schemeClr val="bg2">
                  <a:alpha val="74998"/>
                </a:schemeClr>
              </a:outerShdw>
            </a:effectLst>
          </p:spPr>
          <p:txBody>
            <a:bodyPr wrap="none" anchor="ctr"/>
            <a:lstStyle/>
            <a:p>
              <a:pPr>
                <a:defRPr/>
              </a:pPr>
              <a:endParaRPr lang="en-US" dirty="0">
                <a:latin typeface="Comic Sans MS" pitchFamily="-108" charset="0"/>
                <a:ea typeface="+mn-ea"/>
                <a:cs typeface="+mn-cs"/>
              </a:endParaRPr>
            </a:p>
          </p:txBody>
        </p:sp>
        <p:sp>
          <p:nvSpPr>
            <p:cNvPr id="195600" name="Text Box 16"/>
            <p:cNvSpPr txBox="1">
              <a:spLocks noChangeArrowheads="1"/>
            </p:cNvSpPr>
            <p:nvPr/>
          </p:nvSpPr>
          <p:spPr bwMode="auto">
            <a:xfrm>
              <a:off x="4794469" y="0"/>
              <a:ext cx="3835400" cy="584775"/>
            </a:xfrm>
            <a:prstGeom prst="rect">
              <a:avLst/>
            </a:prstGeom>
            <a:noFill/>
            <a:ln w="12700">
              <a:noFill/>
              <a:miter lim="800000"/>
              <a:headEnd/>
              <a:tailEnd/>
            </a:ln>
            <a:effectLst>
              <a:outerShdw blurRad="63500" dist="46662" dir="2115817" algn="ctr" rotWithShape="0">
                <a:schemeClr val="bg2">
                  <a:alpha val="74998"/>
                </a:schemeClr>
              </a:outerShdw>
            </a:effectLst>
          </p:spPr>
          <p:txBody>
            <a:bodyPr>
              <a:spAutoFit/>
            </a:bodyPr>
            <a:lstStyle/>
            <a:p>
              <a:pPr algn="ctr">
                <a:defRPr/>
              </a:pPr>
              <a:r>
                <a:rPr lang="en-US" sz="3200" i="1" dirty="0">
                  <a:ln>
                    <a:solidFill>
                      <a:schemeClr val="tx1"/>
                    </a:solidFill>
                  </a:ln>
                  <a:solidFill>
                    <a:schemeClr val="hlink"/>
                  </a:solidFill>
                  <a:latin typeface="Kruti Dev 010" pitchFamily="2" charset="0"/>
                  <a:ea typeface="ＭＳ Ｐゴシック" pitchFamily="-84" charset="-128"/>
                  <a:cs typeface="+mn-cs"/>
                </a:rPr>
                <a:t>jkse ds le; esa %</a:t>
              </a:r>
            </a:p>
          </p:txBody>
        </p:sp>
        <p:sp>
          <p:nvSpPr>
            <p:cNvPr id="195605" name="Text Box 21"/>
            <p:cNvSpPr txBox="1">
              <a:spLocks noChangeArrowheads="1"/>
            </p:cNvSpPr>
            <p:nvPr/>
          </p:nvSpPr>
          <p:spPr bwMode="auto">
            <a:xfrm>
              <a:off x="8757882" y="90488"/>
              <a:ext cx="184142" cy="396875"/>
            </a:xfrm>
            <a:prstGeom prst="rect">
              <a:avLst/>
            </a:prstGeom>
            <a:noFill/>
            <a:ln w="12700">
              <a:noFill/>
              <a:miter lim="800000"/>
              <a:headEnd/>
              <a:tailEnd/>
            </a:ln>
            <a:effectLst>
              <a:outerShdw blurRad="63500" dist="12700" dir="16200000" algn="ctr" rotWithShape="0">
                <a:schemeClr val="bg2">
                  <a:alpha val="74998"/>
                </a:schemeClr>
              </a:outerShdw>
            </a:effectLst>
          </p:spPr>
          <p:txBody>
            <a:bodyPr wrap="none" anchor="ctr">
              <a:spAutoFit/>
            </a:bodyPr>
            <a:lstStyle/>
            <a:p>
              <a:pPr algn="ctr">
                <a:spcBef>
                  <a:spcPct val="50000"/>
                </a:spcBef>
                <a:defRPr/>
              </a:pPr>
              <a:endParaRPr lang="en-US" sz="2000" b="0" dirty="0">
                <a:solidFill>
                  <a:srgbClr val="FFA27C"/>
                </a:solidFill>
                <a:latin typeface="Comic Sans MS" pitchFamily="-107" charset="0"/>
                <a:ea typeface="+mn-ea"/>
                <a:cs typeface="+mn-cs"/>
              </a:endParaRPr>
            </a:p>
          </p:txBody>
        </p:sp>
        <p:sp>
          <p:nvSpPr>
            <p:cNvPr id="195587" name="Rectangle 3"/>
            <p:cNvSpPr>
              <a:spLocks noChangeArrowheads="1"/>
            </p:cNvSpPr>
            <p:nvPr/>
          </p:nvSpPr>
          <p:spPr bwMode="auto">
            <a:xfrm>
              <a:off x="4359274" y="667077"/>
              <a:ext cx="5068505" cy="6060633"/>
            </a:xfrm>
            <a:prstGeom prst="rect">
              <a:avLst/>
            </a:prstGeom>
            <a:noFill/>
            <a:ln w="12700">
              <a:noFill/>
              <a:miter lim="800000"/>
              <a:headEnd/>
              <a:tailEnd/>
            </a:ln>
            <a:effectLst/>
          </p:spPr>
          <p:txBody>
            <a:bodyPr lIns="90487" tIns="44450" rIns="90487" bIns="44450">
              <a:spAutoFit/>
            </a:bodyPr>
            <a:lstStyle/>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'kklu dk izca/ku</a:t>
              </a: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fx;lZ ,oa jgV dk iz;ksx</a:t>
              </a: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f=dks.kfefr dk fodkl</a:t>
              </a: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ty ?kMh</a:t>
              </a: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jkstsVkLVksu ij [kqnkbZ</a:t>
              </a:r>
            </a:p>
            <a:p>
              <a:pPr algn="ctr">
                <a:tabLst>
                  <a:tab pos="457200" algn="l"/>
                </a:tabLst>
                <a:defRPr/>
              </a:pPr>
              <a:r>
                <a:rPr lang="en-US" dirty="0">
                  <a:ln>
                    <a:solidFill>
                      <a:srgbClr val="FFFF00"/>
                    </a:solidFill>
                  </a:ln>
                  <a:solidFill>
                    <a:srgbClr val="FAFD00"/>
                  </a:solidFill>
                  <a:effectLst>
                    <a:outerShdw blurRad="50800" dist="63500" dir="2700000" algn="tl" rotWithShape="0">
                      <a:srgbClr val="000000"/>
                    </a:outerShdw>
                  </a:effectLst>
                  <a:latin typeface="Kruti Dev 010" pitchFamily="2" charset="0"/>
                </a:rPr>
                <a:t> </a:t>
              </a: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,sysDtsafMª;k % rduhdh dkyst</a:t>
              </a:r>
              <a:r>
                <a:rPr lang="en-US" dirty="0">
                  <a:ln>
                    <a:solidFill>
                      <a:srgbClr val="FFFF00"/>
                    </a:solidFill>
                  </a:ln>
                  <a:solidFill>
                    <a:srgbClr val="FAFD00"/>
                  </a:solidFill>
                  <a:effectLst>
                    <a:outerShdw blurRad="50800" dist="63500" dir="2700000" algn="tl" rotWithShape="0">
                      <a:srgbClr val="000000"/>
                    </a:outerShdw>
                  </a:effectLst>
                  <a:latin typeface="Kruti Dev 010" pitchFamily="2" charset="0"/>
                </a:rPr>
                <a:t> </a:t>
              </a: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jkseu dh foRrh; O;oLFkk</a:t>
              </a: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uo fuekZ.k i)fr;ka</a:t>
              </a: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ty! fudkl O;oLFkk </a:t>
              </a:r>
              <a:r>
                <a:rPr lang="en-US" sz="2800" dirty="0">
                  <a:ln>
                    <a:solidFill>
                      <a:schemeClr val="tx1"/>
                    </a:solidFill>
                  </a:ln>
                  <a:solidFill>
                    <a:schemeClr val="tx1"/>
                  </a:solidFill>
                  <a:effectLst>
                    <a:outerShdw blurRad="50800" dist="63500" dir="2700000" algn="tl" rotWithShape="0">
                      <a:srgbClr val="000000"/>
                    </a:outerShdw>
                  </a:effectLst>
                  <a:latin typeface="Kruti Dev 010" pitchFamily="2" charset="0"/>
                </a:rPr>
                <a:t>dkaØhV</a:t>
              </a:r>
              <a:endParaRPr lang="en-US" sz="2800" dirty="0">
                <a:ln>
                  <a:solidFill>
                    <a:schemeClr val="tx1"/>
                  </a:solidFill>
                </a:ln>
                <a:solidFill>
                  <a:srgbClr val="62D6AC"/>
                </a:solidFill>
                <a:effectLst>
                  <a:outerShdw blurRad="50800" dist="63500" dir="2700000" algn="tl" rotWithShape="0">
                    <a:srgbClr val="000000"/>
                  </a:outerShdw>
                </a:effectLst>
                <a:latin typeface="Kruti Dev 010" pitchFamily="2" charset="0"/>
              </a:endParaRP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'ks;j cktkj</a:t>
              </a: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lkezkT;ksa dks tksMus okyk </a:t>
              </a:r>
              <a:r>
                <a:rPr lang="en-US" sz="2000" dirty="0" err="1">
                  <a:ln>
                    <a:solidFill>
                      <a:srgbClr val="FFFF00"/>
                    </a:solidFill>
                  </a:ln>
                  <a:solidFill>
                    <a:srgbClr val="FAFD00"/>
                  </a:solidFill>
                  <a:effectLst>
                    <a:outerShdw blurRad="50800" dist="63500" dir="2700000" algn="tl" rotWithShape="0">
                      <a:srgbClr val="000000"/>
                    </a:outerShdw>
                  </a:effectLst>
                  <a:latin typeface="Kruti Dev 010" pitchFamily="2" charset="0"/>
                </a:rPr>
                <a:t>jktekxZ</a:t>
              </a: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 </a:t>
              </a: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¼‡</a:t>
              </a:r>
              <a:r>
                <a:rPr lang="en-US" sz="2000" dirty="0">
                  <a:ln>
                    <a:solidFill>
                      <a:srgbClr val="FFFF00"/>
                    </a:solidFill>
                  </a:ln>
                  <a:solidFill>
                    <a:srgbClr val="FAFD00"/>
                  </a:solidFill>
                  <a:effectLst>
                    <a:outerShdw blurRad="50800" dist="63500" dir="2700000" algn="tl" rotWithShape="0">
                      <a:srgbClr val="000000"/>
                    </a:outerShdw>
                  </a:effectLst>
                  <a:latin typeface="Kruti Dev 010"/>
                </a:rPr>
                <a:t>…</a:t>
              </a: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 </a:t>
              </a: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ds,evkbZ½</a:t>
              </a: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365 fnolh; dSysaMj Lohdk;Z</a:t>
              </a:r>
              <a:endParaRPr lang="en-US" sz="2000" dirty="0">
                <a:ln>
                  <a:solidFill>
                    <a:srgbClr val="FFFF00"/>
                  </a:solidFill>
                </a:ln>
                <a:solidFill>
                  <a:srgbClr val="62D6AC"/>
                </a:solidFill>
                <a:effectLst>
                  <a:outerShdw blurRad="50800" dist="63500" dir="2700000" algn="tl" rotWithShape="0">
                    <a:srgbClr val="000000"/>
                  </a:outerShdw>
                </a:effectLst>
                <a:latin typeface="Kruti Dev 010" pitchFamily="2" charset="0"/>
              </a:endParaRP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oS'fod ysfVu Hkk"kk dk pyu</a:t>
              </a: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lSfud laxBuksa dk xBu</a:t>
              </a: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iSDl jksekuk</a:t>
              </a:r>
            </a:p>
            <a:p>
              <a:pPr algn="ctr">
                <a:tabLst>
                  <a:tab pos="457200" algn="l"/>
                </a:tabLst>
                <a:defRPr/>
              </a:pPr>
              <a:r>
                <a:rPr lang="en-US" sz="2800" dirty="0">
                  <a:ln>
                    <a:solidFill>
                      <a:schemeClr val="tx1"/>
                    </a:solidFill>
                  </a:ln>
                  <a:solidFill>
                    <a:schemeClr val="tx1"/>
                  </a:solidFill>
                  <a:effectLst>
                    <a:outerShdw blurRad="50800" dist="63500" dir="2700000" algn="tl" rotWithShape="0">
                      <a:srgbClr val="000000"/>
                    </a:outerShdw>
                  </a:effectLst>
                  <a:latin typeface="Kruti Dev 010" pitchFamily="2" charset="0"/>
                </a:rPr>
                <a:t>jksfe;ksa us btjk;y ij </a:t>
              </a:r>
            </a:p>
            <a:p>
              <a:pPr algn="ctr">
                <a:tabLst>
                  <a:tab pos="457200" algn="l"/>
                </a:tabLst>
                <a:defRPr/>
              </a:pPr>
              <a:r>
                <a:rPr lang="en-US" sz="2800" dirty="0">
                  <a:ln>
                    <a:solidFill>
                      <a:schemeClr val="tx1"/>
                    </a:solidFill>
                  </a:ln>
                  <a:solidFill>
                    <a:schemeClr val="tx1"/>
                  </a:solidFill>
                  <a:effectLst>
                    <a:outerShdw blurRad="50800" dist="63500" dir="2700000" algn="tl" rotWithShape="0">
                      <a:srgbClr val="000000"/>
                    </a:outerShdw>
                  </a:effectLst>
                  <a:latin typeface="Kruti Dev 010" pitchFamily="2" charset="0"/>
                </a:rPr>
                <a:t>dCtk dj fy;k</a:t>
              </a:r>
            </a:p>
            <a:p>
              <a:pPr algn="ctr">
                <a:tabLst>
                  <a:tab pos="457200" algn="l"/>
                </a:tabLst>
                <a:defRPr/>
              </a:pPr>
              <a:endParaRPr lang="en-US" sz="1400" dirty="0">
                <a:solidFill>
                  <a:schemeClr val="tx1"/>
                </a:solidFill>
                <a:effectLst>
                  <a:outerShdw blurRad="50800" dist="63500" dir="2700000" algn="tl" rotWithShape="0">
                    <a:srgbClr val="000000"/>
                  </a:outerShdw>
                </a:effectLst>
                <a:latin typeface="Kruti Dev 010" pitchFamily="2" charset="0"/>
              </a:endParaRPr>
            </a:p>
          </p:txBody>
        </p:sp>
        <p:sp>
          <p:nvSpPr>
            <p:cNvPr id="30729" name="Text Box 27"/>
            <p:cNvSpPr txBox="1">
              <a:spLocks noChangeArrowheads="1"/>
            </p:cNvSpPr>
            <p:nvPr/>
          </p:nvSpPr>
          <p:spPr bwMode="auto">
            <a:xfrm>
              <a:off x="8472488" y="6469063"/>
              <a:ext cx="431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rPr>
                <a:t>16</a:t>
              </a:r>
            </a:p>
          </p:txBody>
        </p:sp>
        <p:sp>
          <p:nvSpPr>
            <p:cNvPr id="30730" name="Text Box 28"/>
            <p:cNvSpPr txBox="1">
              <a:spLocks noChangeArrowheads="1"/>
            </p:cNvSpPr>
            <p:nvPr/>
          </p:nvSpPr>
          <p:spPr bwMode="auto">
            <a:xfrm>
              <a:off x="1243013" y="936625"/>
              <a:ext cx="3048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2000" i="1">
                  <a:solidFill>
                    <a:srgbClr val="3D3832"/>
                  </a:solidFill>
                  <a:latin typeface="Helvetica" charset="0"/>
                </a:rPr>
                <a:t>THE ERA OF          ALEXANDER                         THE GREAT:</a:t>
              </a:r>
            </a:p>
          </p:txBody>
        </p:sp>
        <p:sp>
          <p:nvSpPr>
            <p:cNvPr id="195615" name="Rectangle 31"/>
            <p:cNvSpPr>
              <a:spLocks noChangeArrowheads="1"/>
            </p:cNvSpPr>
            <p:nvPr/>
          </p:nvSpPr>
          <p:spPr bwMode="auto">
            <a:xfrm>
              <a:off x="8091160" y="6527800"/>
              <a:ext cx="339711"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29</a:t>
              </a:r>
            </a:p>
          </p:txBody>
        </p:sp>
        <p:pic>
          <p:nvPicPr>
            <p:cNvPr id="195618" name="Picture 34" descr="Ostia theater from top"/>
            <p:cNvPicPr preferRelativeResize="0">
              <a:picLocks noChangeAspect="1" noChangeArrowheads="1"/>
            </p:cNvPicPr>
            <p:nvPr>
              <p:custDataLst>
                <p:tags r:id="rId1"/>
              </p:custDataLst>
            </p:nvPr>
          </p:nvPicPr>
          <p:blipFill>
            <a:blip r:embed="rId6"/>
            <a:srcRect/>
            <a:stretch>
              <a:fillRect/>
            </a:stretch>
          </p:blipFill>
          <p:spPr bwMode="auto">
            <a:xfrm>
              <a:off x="2216068" y="4521200"/>
              <a:ext cx="2308128" cy="1731963"/>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pic>
          <p:nvPicPr>
            <p:cNvPr id="195617" name="Picture 33" descr="Palatine Hill from northeast"/>
            <p:cNvPicPr preferRelativeResize="0">
              <a:picLocks noChangeAspect="1" noChangeArrowheads="1"/>
            </p:cNvPicPr>
            <p:nvPr>
              <p:custDataLst>
                <p:tags r:id="rId2"/>
              </p:custDataLst>
            </p:nvPr>
          </p:nvPicPr>
          <p:blipFill>
            <a:blip r:embed="rId7"/>
            <a:srcRect/>
            <a:stretch>
              <a:fillRect/>
            </a:stretch>
          </p:blipFill>
          <p:spPr bwMode="auto">
            <a:xfrm>
              <a:off x="612760" y="933450"/>
              <a:ext cx="3686021" cy="2763838"/>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sp>
          <p:nvSpPr>
            <p:cNvPr id="195614" name="Text Box 30"/>
            <p:cNvSpPr txBox="1">
              <a:spLocks noChangeArrowheads="1"/>
            </p:cNvSpPr>
            <p:nvPr/>
          </p:nvSpPr>
          <p:spPr bwMode="auto">
            <a:xfrm>
              <a:off x="255588" y="233363"/>
              <a:ext cx="3989387" cy="707886"/>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4000" dirty="0">
                  <a:ln>
                    <a:solidFill>
                      <a:srgbClr val="FFFF00"/>
                    </a:solidFill>
                  </a:ln>
                  <a:solidFill>
                    <a:srgbClr val="FFFF00"/>
                  </a:solidFill>
                  <a:latin typeface="Kruti Dev 010" pitchFamily="2" charset="0"/>
                  <a:ea typeface="+mn-ea"/>
                  <a:cs typeface="+mn-cs"/>
                </a:rPr>
                <a:t>v/;;u </a:t>
              </a:r>
              <a:r>
                <a:rPr lang="en-US" sz="4000" dirty="0">
                  <a:ln>
                    <a:solidFill>
                      <a:srgbClr val="FFFF00"/>
                    </a:solidFill>
                  </a:ln>
                  <a:solidFill>
                    <a:srgbClr val="FFFF00"/>
                  </a:solidFill>
                  <a:latin typeface="Kruti Dev 010" pitchFamily="2" charset="0"/>
                  <a:ea typeface="+mn-ea"/>
                  <a:cs typeface="+mn-cs"/>
                </a:rPr>
                <a:t>lgk;d </a:t>
              </a:r>
              <a:r>
                <a:rPr lang="en-US" sz="4000" dirty="0">
                  <a:ln>
                    <a:solidFill>
                      <a:srgbClr val="FFFF00"/>
                    </a:solidFill>
                  </a:ln>
                  <a:solidFill>
                    <a:srgbClr val="FFFF00"/>
                  </a:solidFill>
                  <a:latin typeface="Kruti Dev 010"/>
                  <a:ea typeface="+mn-ea"/>
                  <a:cs typeface="+mn-cs"/>
                </a:rPr>
                <a:t>‡</a:t>
              </a:r>
              <a:endParaRPr lang="en-US" sz="4000" dirty="0">
                <a:ln>
                  <a:solidFill>
                    <a:srgbClr val="FFFF00"/>
                  </a:solidFill>
                </a:ln>
                <a:solidFill>
                  <a:srgbClr val="FFFF00"/>
                </a:solidFill>
                <a:latin typeface="Kruti Dev 010" pitchFamily="2" charset="0"/>
                <a:ea typeface="+mn-ea"/>
                <a:cs typeface="+mn-cs"/>
              </a:endParaRPr>
            </a:p>
          </p:txBody>
        </p:sp>
        <p:pic>
          <p:nvPicPr>
            <p:cNvPr id="195619" name="Picture 35" descr="Rome Arch of Titus at night, wk 030802"/>
            <p:cNvPicPr preferRelativeResize="0">
              <a:picLocks noChangeAspect="1" noChangeArrowheads="1"/>
            </p:cNvPicPr>
            <p:nvPr>
              <p:custDataLst>
                <p:tags r:id="rId3"/>
              </p:custDataLst>
            </p:nvPr>
          </p:nvPicPr>
          <p:blipFill>
            <a:blip r:embed="rId8"/>
            <a:srcRect/>
            <a:stretch>
              <a:fillRect/>
            </a:stretch>
          </p:blipFill>
          <p:spPr bwMode="auto">
            <a:xfrm>
              <a:off x="1004857" y="3354388"/>
              <a:ext cx="1489013" cy="1985962"/>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grpSp>
      <p:sp>
        <p:nvSpPr>
          <p:cNvPr id="30723" name="Text Box 23"/>
          <p:cNvSpPr txBox="1">
            <a:spLocks noChangeArrowheads="1"/>
          </p:cNvSpPr>
          <p:nvPr/>
        </p:nvSpPr>
        <p:spPr bwMode="auto">
          <a:xfrm>
            <a:off x="6445250" y="6127750"/>
            <a:ext cx="23352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lnSpc>
                <a:spcPct val="115000"/>
              </a:lnSpc>
              <a:spcAft>
                <a:spcPts val="1000"/>
              </a:spcAft>
            </a:pPr>
            <a:r>
              <a:rPr lang="hi-in" sz="1800">
                <a:solidFill>
                  <a:schemeClr val="tx1"/>
                </a:solidFill>
                <a:latin typeface="Arial" charset="0"/>
              </a:rPr>
              <a:t>सहायक पुस्तक</a:t>
            </a:r>
            <a:r>
              <a:rPr lang="hi-in" sz="1800">
                <a:latin typeface="Calibri" charset="0"/>
                <a:ea typeface="Calibri" charset="0"/>
                <a:cs typeface="Mangal" charset="0"/>
              </a:rPr>
              <a:t> </a:t>
            </a:r>
            <a:r>
              <a:rPr lang="hi-in" sz="1800">
                <a:solidFill>
                  <a:schemeClr val="tx1"/>
                </a:solidFill>
                <a:latin typeface="Calibri" charset="0"/>
                <a:ea typeface="Calibri" charset="0"/>
                <a:cs typeface="Mangal" charset="0"/>
              </a:rPr>
              <a:t>३८</a:t>
            </a:r>
            <a:r>
              <a:rPr lang="en-US" sz="1800">
                <a:solidFill>
                  <a:schemeClr val="tx1"/>
                </a:solidFill>
                <a:latin typeface="Mangal" charset="0"/>
                <a:ea typeface="Calibri" charset="0"/>
                <a:cs typeface="Times New Roman" charset="0"/>
              </a:rPr>
              <a:t>−</a:t>
            </a:r>
            <a:r>
              <a:rPr lang="hi-in" sz="1800">
                <a:solidFill>
                  <a:schemeClr val="tx1"/>
                </a:solidFill>
                <a:latin typeface="Calibri" charset="0"/>
                <a:ea typeface="Calibri" charset="0"/>
                <a:cs typeface="Mangal" charset="0"/>
              </a:rPr>
              <a:t>३९</a:t>
            </a:r>
            <a:endParaRPr lang="en-US" sz="1800">
              <a:solidFill>
                <a:schemeClr val="tx1"/>
              </a:solidFill>
              <a:latin typeface="Calibri" charset="0"/>
              <a:ea typeface="Calibri" charset="0"/>
              <a:cs typeface="Times New Roman" charset="0"/>
            </a:endParaRPr>
          </a:p>
          <a:p>
            <a:pPr algn="ctr">
              <a:spcBef>
                <a:spcPct val="50000"/>
              </a:spcBef>
            </a:pPr>
            <a:endParaRPr lang="en-US" sz="1800">
              <a:solidFill>
                <a:schemeClr val="tx1"/>
              </a:solidFill>
              <a:latin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32" name="Rectangle 20"/>
          <p:cNvSpPr>
            <a:spLocks noChangeArrowheads="1"/>
          </p:cNvSpPr>
          <p:nvPr/>
        </p:nvSpPr>
        <p:spPr bwMode="auto">
          <a:xfrm>
            <a:off x="519113" y="312738"/>
            <a:ext cx="182562"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endParaRPr lang="en-US" sz="3200" b="0" dirty="0">
              <a:latin typeface="Matura MT Script Capitals" charset="0"/>
            </a:endParaRPr>
          </a:p>
        </p:txBody>
      </p:sp>
      <p:sp>
        <p:nvSpPr>
          <p:cNvPr id="499717" name="Text Box 5"/>
          <p:cNvSpPr txBox="1">
            <a:spLocks noChangeArrowheads="1"/>
          </p:cNvSpPr>
          <p:nvPr/>
        </p:nvSpPr>
        <p:spPr bwMode="auto">
          <a:xfrm>
            <a:off x="8758238" y="90488"/>
            <a:ext cx="184150" cy="396875"/>
          </a:xfrm>
          <a:prstGeom prst="rect">
            <a:avLst/>
          </a:prstGeom>
          <a:noFill/>
          <a:ln w="12700">
            <a:noFill/>
            <a:miter lim="800000"/>
            <a:headEnd/>
            <a:tailEnd/>
          </a:ln>
          <a:effectLst>
            <a:outerShdw blurRad="63500" dist="12700" dir="16200000" algn="ctr" rotWithShape="0">
              <a:schemeClr val="bg2">
                <a:alpha val="74998"/>
              </a:schemeClr>
            </a:outerShdw>
          </a:effectLst>
        </p:spPr>
        <p:txBody>
          <a:bodyPr wrap="none" anchor="ctr">
            <a:spAutoFit/>
          </a:bodyPr>
          <a:lstStyle/>
          <a:p>
            <a:pPr algn="ctr">
              <a:spcBef>
                <a:spcPct val="50000"/>
              </a:spcBef>
              <a:defRPr/>
            </a:pPr>
            <a:endParaRPr lang="en-US" sz="2000" b="0" dirty="0">
              <a:solidFill>
                <a:srgbClr val="FFA27C"/>
              </a:solidFill>
              <a:latin typeface="Comic Sans MS" pitchFamily="-107" charset="0"/>
              <a:ea typeface="+mn-ea"/>
              <a:cs typeface="+mn-cs"/>
            </a:endParaRPr>
          </a:p>
        </p:txBody>
      </p:sp>
      <p:sp>
        <p:nvSpPr>
          <p:cNvPr id="499723" name="Rectangle 1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30</a:t>
            </a:r>
          </a:p>
        </p:txBody>
      </p:sp>
      <p:sp>
        <p:nvSpPr>
          <p:cNvPr id="499729" name="AutoShape 17"/>
          <p:cNvSpPr>
            <a:spLocks noChangeArrowheads="1"/>
          </p:cNvSpPr>
          <p:nvPr/>
        </p:nvSpPr>
        <p:spPr bwMode="auto">
          <a:xfrm>
            <a:off x="298450" y="912813"/>
            <a:ext cx="4173538" cy="5281612"/>
          </a:xfrm>
          <a:prstGeom prst="roundRect">
            <a:avLst>
              <a:gd name="adj" fmla="val 16667"/>
            </a:avLst>
          </a:prstGeom>
          <a:noFill/>
          <a:ln w="92075">
            <a:solidFill>
              <a:srgbClr val="33CC33"/>
            </a:solidFill>
            <a:round/>
            <a:headEnd/>
            <a:tailEnd/>
          </a:ln>
          <a:effectLst>
            <a:outerShdw blurRad="63500" dist="81320" dir="2319588" algn="ctr" rotWithShape="0">
              <a:schemeClr val="bg2">
                <a:alpha val="74998"/>
              </a:schemeClr>
            </a:outerShdw>
          </a:effectLst>
        </p:spPr>
        <p:txBody>
          <a:bodyPr wrap="none" anchor="ctr"/>
          <a:lstStyle/>
          <a:p>
            <a:pPr>
              <a:defRPr/>
            </a:pPr>
            <a:endParaRPr lang="en-US" dirty="0">
              <a:latin typeface="Comic Sans MS" pitchFamily="-107" charset="0"/>
              <a:ea typeface="+mn-ea"/>
              <a:cs typeface="+mn-cs"/>
            </a:endParaRPr>
          </a:p>
        </p:txBody>
      </p:sp>
      <p:sp>
        <p:nvSpPr>
          <p:cNvPr id="499730" name="AutoShape 18"/>
          <p:cNvSpPr>
            <a:spLocks noChangeArrowheads="1"/>
          </p:cNvSpPr>
          <p:nvPr/>
        </p:nvSpPr>
        <p:spPr bwMode="auto">
          <a:xfrm>
            <a:off x="4545013" y="252413"/>
            <a:ext cx="4330700" cy="6037262"/>
          </a:xfrm>
          <a:prstGeom prst="roundRect">
            <a:avLst>
              <a:gd name="adj" fmla="val 16667"/>
            </a:avLst>
          </a:prstGeom>
          <a:noFill/>
          <a:ln w="92075">
            <a:solidFill>
              <a:srgbClr val="FF0000"/>
            </a:solidFill>
            <a:round/>
            <a:headEnd/>
            <a:tailEnd/>
          </a:ln>
          <a:effectLst>
            <a:outerShdw blurRad="63500" dist="81320" dir="2319588" algn="ctr" rotWithShape="0">
              <a:schemeClr val="bg2">
                <a:alpha val="74998"/>
              </a:schemeClr>
            </a:outerShdw>
          </a:effectLst>
        </p:spPr>
        <p:txBody>
          <a:bodyPr wrap="none" anchor="ctr"/>
          <a:lstStyle/>
          <a:p>
            <a:pPr>
              <a:defRPr/>
            </a:pPr>
            <a:endParaRPr lang="en-US" dirty="0">
              <a:latin typeface="Comic Sans MS" pitchFamily="-107" charset="0"/>
              <a:ea typeface="+mn-ea"/>
              <a:cs typeface="+mn-cs"/>
            </a:endParaRPr>
          </a:p>
        </p:txBody>
      </p:sp>
      <p:sp>
        <p:nvSpPr>
          <p:cNvPr id="14" name="Rectangle 2"/>
          <p:cNvSpPr>
            <a:spLocks noChangeArrowheads="1"/>
          </p:cNvSpPr>
          <p:nvPr/>
        </p:nvSpPr>
        <p:spPr bwMode="auto">
          <a:xfrm>
            <a:off x="0" y="1422893"/>
            <a:ext cx="4419600" cy="4448175"/>
          </a:xfrm>
          <a:prstGeom prst="rect">
            <a:avLst/>
          </a:prstGeom>
          <a:noFill/>
          <a:ln w="12700">
            <a:noFill/>
            <a:miter lim="800000"/>
            <a:headEnd/>
            <a:tailEnd/>
          </a:ln>
          <a:effectLst/>
        </p:spPr>
        <p:txBody>
          <a:bodyPr lIns="90487" tIns="44450" rIns="90487" bIns="44450">
            <a:spAutoFit/>
          </a:bodyPr>
          <a:lstStyle/>
          <a:p>
            <a:pPr algn="ctr">
              <a:lnSpc>
                <a:spcPts val="2600"/>
              </a:lnSpc>
              <a:defRPr/>
            </a:pPr>
            <a:r>
              <a:rPr lang="en-US" sz="2000" dirty="0">
                <a:ln>
                  <a:solidFill>
                    <a:srgbClr val="FFFF00"/>
                  </a:solidFill>
                </a:ln>
                <a:solidFill>
                  <a:srgbClr val="FFFF00"/>
                </a:solidFill>
                <a:effectLst>
                  <a:outerShdw blurRad="50800" dist="101600" dir="2700000" algn="tl" rotWithShape="0">
                    <a:srgbClr val="000000"/>
                  </a:outerShdw>
                </a:effectLst>
                <a:latin typeface="Kruti Dev 010" pitchFamily="2" charset="0"/>
              </a:rPr>
              <a:t>vjLrq % fldanj dk xq:</a:t>
            </a:r>
          </a:p>
          <a:p>
            <a:pPr algn="ctr">
              <a:lnSpc>
                <a:spcPts val="2600"/>
              </a:lnSpc>
              <a:defRPr/>
            </a:pPr>
            <a:r>
              <a:rPr lang="en-US" sz="2000" dirty="0">
                <a:ln>
                  <a:solidFill>
                    <a:srgbClr val="FFFF00"/>
                  </a:solidFill>
                </a:ln>
                <a:solidFill>
                  <a:srgbClr val="FFFF00"/>
                </a:solidFill>
                <a:effectLst>
                  <a:outerShdw blurRad="50800" dist="101600" dir="2700000" algn="tl" rotWithShape="0">
                    <a:srgbClr val="000000"/>
                  </a:outerShdw>
                </a:effectLst>
                <a:latin typeface="Kruti Dev 010" pitchFamily="2" charset="0"/>
              </a:rPr>
              <a:t>vjLrq % laxhr foùk</a:t>
            </a:r>
          </a:p>
          <a:p>
            <a:pPr algn="ctr">
              <a:lnSpc>
                <a:spcPts val="2600"/>
              </a:lnSpc>
              <a:defRPr/>
            </a:pPr>
            <a:r>
              <a:rPr lang="en-US" sz="2000" dirty="0">
                <a:ln>
                  <a:solidFill>
                    <a:srgbClr val="FFFF00"/>
                  </a:solidFill>
                </a:ln>
                <a:solidFill>
                  <a:srgbClr val="FFFF00"/>
                </a:solidFill>
                <a:effectLst>
                  <a:outerShdw blurRad="50800" dist="101600" dir="2700000" algn="tl" rotWithShape="0">
                    <a:srgbClr val="000000"/>
                  </a:outerShdw>
                </a:effectLst>
                <a:latin typeface="Kruti Dev 010" pitchFamily="2" charset="0"/>
              </a:rPr>
              <a:t>phu dh fo'kky nhokj</a:t>
            </a:r>
          </a:p>
          <a:p>
            <a:pPr algn="ctr">
              <a:lnSpc>
                <a:spcPts val="2600"/>
              </a:lnSpc>
              <a:defRPr/>
            </a:pPr>
            <a:r>
              <a:rPr lang="en-US" sz="2000" dirty="0">
                <a:ln>
                  <a:solidFill>
                    <a:srgbClr val="FFFF00"/>
                  </a:solidFill>
                </a:ln>
                <a:solidFill>
                  <a:srgbClr val="FFFF00"/>
                </a:solidFill>
                <a:effectLst>
                  <a:outerShdw blurRad="50800" dist="101600" dir="2700000" algn="tl" rotWithShape="0">
                    <a:srgbClr val="000000"/>
                  </a:outerShdw>
                </a:effectLst>
                <a:latin typeface="Kruti Dev 010" pitchFamily="2" charset="0"/>
              </a:rPr>
              <a:t>phu esa yksgs dk iz;ksx</a:t>
            </a:r>
          </a:p>
          <a:p>
            <a:pPr algn="ctr">
              <a:lnSpc>
                <a:spcPts val="2600"/>
              </a:lnSpc>
              <a:defRPr/>
            </a:pPr>
            <a:r>
              <a:rPr lang="en-US" sz="1800" dirty="0">
                <a:ln>
                  <a:solidFill>
                    <a:srgbClr val="FFFF00"/>
                  </a:solidFill>
                </a:ln>
                <a:solidFill>
                  <a:srgbClr val="FFFF00"/>
                </a:solidFill>
                <a:effectLst>
                  <a:outerShdw blurRad="50800" dist="101600" dir="2700000" algn="tl" rotWithShape="0">
                    <a:srgbClr val="000000"/>
                  </a:outerShdw>
                </a:effectLst>
                <a:latin typeface="Kruti Dev 010" pitchFamily="2" charset="0"/>
              </a:rPr>
              <a:t>  </a:t>
            </a:r>
            <a:r>
              <a:rPr lang="en-US" sz="2000" dirty="0">
                <a:ln>
                  <a:solidFill>
                    <a:srgbClr val="FFFF00"/>
                  </a:solidFill>
                </a:ln>
                <a:solidFill>
                  <a:srgbClr val="FFFF00"/>
                </a:solidFill>
                <a:effectLst>
                  <a:outerShdw blurRad="50800" dist="101600" dir="2700000" algn="tl" rotWithShape="0">
                    <a:srgbClr val="000000"/>
                  </a:outerShdw>
                </a:effectLst>
                <a:latin typeface="Kruti Dev 010" pitchFamily="2" charset="0"/>
              </a:rPr>
              <a:t>,sysDtsfMª;k %</a:t>
            </a:r>
          </a:p>
          <a:p>
            <a:pPr algn="ctr">
              <a:lnSpc>
                <a:spcPts val="2600"/>
              </a:lnSpc>
              <a:defRPr/>
            </a:pPr>
            <a:r>
              <a:rPr lang="en-US" sz="2000" dirty="0">
                <a:ln>
                  <a:solidFill>
                    <a:srgbClr val="FFFF00"/>
                  </a:solidFill>
                </a:ln>
                <a:solidFill>
                  <a:srgbClr val="FFFF00"/>
                </a:solidFill>
                <a:effectLst>
                  <a:outerShdw blurRad="50800" dist="101600" dir="2700000" algn="tl" rotWithShape="0">
                    <a:srgbClr val="000000"/>
                  </a:outerShdw>
                </a:effectLst>
                <a:latin typeface="Kruti Dev 010" pitchFamily="2" charset="0"/>
              </a:rPr>
              <a:t>;wukuh f'k{kk dk dsanz</a:t>
            </a:r>
          </a:p>
          <a:p>
            <a:pPr algn="ctr">
              <a:lnSpc>
                <a:spcPts val="2600"/>
              </a:lnSpc>
              <a:defRPr/>
            </a:pPr>
            <a:r>
              <a:rPr lang="en-US" sz="2000" dirty="0">
                <a:ln>
                  <a:solidFill>
                    <a:srgbClr val="FFFF00"/>
                  </a:solidFill>
                </a:ln>
                <a:solidFill>
                  <a:srgbClr val="FFFF00"/>
                </a:solidFill>
                <a:effectLst>
                  <a:outerShdw blurRad="50800" dist="101600" dir="2700000" algn="tl" rotWithShape="0">
                    <a:srgbClr val="000000"/>
                  </a:outerShdw>
                </a:effectLst>
                <a:latin typeface="Kruti Dev 010" pitchFamily="2" charset="0"/>
              </a:rPr>
              <a:t>;wfDYM % T;kferh dk Lrjh; izn'kZu</a:t>
            </a:r>
          </a:p>
          <a:p>
            <a:pPr algn="ctr">
              <a:lnSpc>
                <a:spcPts val="2600"/>
              </a:lnSpc>
              <a:defRPr/>
            </a:pPr>
            <a:r>
              <a:rPr lang="en-US" sz="2000" dirty="0">
                <a:ln>
                  <a:solidFill>
                    <a:srgbClr val="FFFF00"/>
                  </a:solidFill>
                </a:ln>
                <a:solidFill>
                  <a:srgbClr val="FFFF00"/>
                </a:solidFill>
                <a:effectLst>
                  <a:outerShdw blurRad="50800" dist="101600" dir="2700000" algn="tl" rotWithShape="0">
                    <a:srgbClr val="000000"/>
                  </a:outerShdw>
                </a:effectLst>
                <a:latin typeface="Kruti Dev 010" pitchFamily="2" charset="0"/>
              </a:rPr>
              <a:t>izFke jkseh flDdksa dk izpyu</a:t>
            </a:r>
          </a:p>
          <a:p>
            <a:pPr algn="ctr">
              <a:lnSpc>
                <a:spcPts val="2600"/>
              </a:lnSpc>
              <a:defRPr/>
            </a:pPr>
            <a:r>
              <a:rPr lang="en-US" sz="1800" dirty="0">
                <a:ln>
                  <a:solidFill>
                    <a:srgbClr val="FFFF00"/>
                  </a:solidFill>
                </a:ln>
                <a:solidFill>
                  <a:srgbClr val="FFFF00"/>
                </a:solidFill>
                <a:effectLst>
                  <a:outerShdw blurRad="50800" dist="101600" dir="2700000" algn="tl" rotWithShape="0">
                    <a:srgbClr val="000000"/>
                  </a:outerShdw>
                </a:effectLst>
                <a:latin typeface="Kruti Dev 010" pitchFamily="2" charset="0"/>
              </a:rPr>
              <a:t> </a:t>
            </a:r>
            <a:r>
              <a:rPr lang="en-US" sz="2000" dirty="0">
                <a:ln>
                  <a:solidFill>
                    <a:srgbClr val="FFFF00"/>
                  </a:solidFill>
                </a:ln>
                <a:solidFill>
                  <a:srgbClr val="FFFF00"/>
                </a:solidFill>
                <a:effectLst>
                  <a:outerShdw blurRad="50800" dist="101600" dir="2700000" algn="tl" rotWithShape="0">
                    <a:srgbClr val="000000"/>
                  </a:outerShdw>
                </a:effectLst>
                <a:latin typeface="Kruti Dev 010" pitchFamily="2" charset="0"/>
              </a:rPr>
              <a:t>dqfjaFk O;kikfjd dsanz cu tkrk gS</a:t>
            </a:r>
          </a:p>
          <a:p>
            <a:pPr algn="ctr">
              <a:lnSpc>
                <a:spcPts val="2600"/>
              </a:lnSpc>
              <a:defRPr/>
            </a:pPr>
            <a:r>
              <a:rPr lang="en-US" sz="2000" dirty="0">
                <a:ln>
                  <a:solidFill>
                    <a:srgbClr val="FFFF00"/>
                  </a:solidFill>
                </a:ln>
                <a:solidFill>
                  <a:srgbClr val="FFFF00"/>
                </a:solidFill>
                <a:effectLst>
                  <a:outerShdw blurRad="50800" dist="101600" dir="2700000" algn="tl" rotWithShape="0">
                    <a:srgbClr val="000000"/>
                  </a:outerShdw>
                </a:effectLst>
                <a:latin typeface="Kruti Dev 010" pitchFamily="2" charset="0"/>
              </a:rPr>
              <a:t>felz esa ;gwnh O;kikfjd dsanz</a:t>
            </a:r>
          </a:p>
          <a:p>
            <a:pPr algn="ctr">
              <a:lnSpc>
                <a:spcPts val="2600"/>
              </a:lnSpc>
              <a:defRPr/>
            </a:pPr>
            <a:r>
              <a:rPr lang="en-US" sz="2000" dirty="0">
                <a:ln>
                  <a:solidFill>
                    <a:srgbClr val="FFFF00"/>
                  </a:solidFill>
                </a:ln>
                <a:solidFill>
                  <a:srgbClr val="FFFF00"/>
                </a:solidFill>
                <a:effectLst>
                  <a:outerShdw blurRad="50800" dist="101600" dir="2700000" algn="tl" rotWithShape="0">
                    <a:srgbClr val="000000"/>
                  </a:outerShdw>
                </a:effectLst>
                <a:latin typeface="Kruti Dev 010" pitchFamily="2" charset="0"/>
              </a:rPr>
              <a:t>;wukuh lH;rk ,oa ;wukuh 'kgj</a:t>
            </a:r>
          </a:p>
          <a:p>
            <a:pPr algn="ctr">
              <a:lnSpc>
                <a:spcPts val="2600"/>
              </a:lnSpc>
              <a:defRPr/>
            </a:pPr>
            <a:r>
              <a:rPr lang="en-US" sz="2000" dirty="0">
                <a:ln>
                  <a:solidFill>
                    <a:srgbClr val="FFFF00"/>
                  </a:solidFill>
                </a:ln>
                <a:solidFill>
                  <a:srgbClr val="FFFF00"/>
                </a:solidFill>
                <a:effectLst>
                  <a:outerShdw blurRad="50800" dist="101600" dir="2700000" algn="tl" rotWithShape="0">
                    <a:srgbClr val="000000"/>
                  </a:outerShdw>
                </a:effectLst>
                <a:latin typeface="Kruti Dev 010" pitchFamily="2" charset="0"/>
              </a:rPr>
              <a:t>;wukuh 'kSyh dk thou</a:t>
            </a:r>
          </a:p>
          <a:p>
            <a:pPr algn="ctr">
              <a:lnSpc>
                <a:spcPts val="2600"/>
              </a:lnSpc>
              <a:defRPr/>
            </a:pPr>
            <a:r>
              <a:rPr lang="en-US" sz="3200" dirty="0">
                <a:ln>
                  <a:solidFill>
                    <a:schemeClr val="tx1"/>
                  </a:solidFill>
                </a:ln>
                <a:solidFill>
                  <a:schemeClr val="hlink"/>
                </a:solidFill>
                <a:effectLst>
                  <a:outerShdw blurRad="50800" dist="101600" dir="2700000" algn="tl" rotWithShape="0">
                    <a:srgbClr val="000000"/>
                  </a:outerShdw>
                </a:effectLst>
                <a:latin typeface="Kruti Dev 010" pitchFamily="2" charset="0"/>
              </a:rPr>
              <a:t>;wukuh Hkk"kk</a:t>
            </a:r>
            <a:endParaRPr lang="en-US" sz="3200" b="0" dirty="0">
              <a:ln>
                <a:solidFill>
                  <a:schemeClr val="tx1"/>
                </a:solidFill>
              </a:ln>
              <a:solidFill>
                <a:schemeClr val="tx1"/>
              </a:solidFill>
              <a:effectLst>
                <a:outerShdw blurRad="50800" dist="101600" dir="2700000" algn="tl" rotWithShape="0">
                  <a:srgbClr val="000000"/>
                </a:outerShdw>
              </a:effectLst>
              <a:latin typeface="Kruti Dev 010" pitchFamily="2" charset="0"/>
            </a:endParaRPr>
          </a:p>
        </p:txBody>
      </p:sp>
      <p:sp>
        <p:nvSpPr>
          <p:cNvPr id="15" name="Text Box 16"/>
          <p:cNvSpPr txBox="1">
            <a:spLocks noChangeArrowheads="1"/>
          </p:cNvSpPr>
          <p:nvPr/>
        </p:nvSpPr>
        <p:spPr bwMode="auto">
          <a:xfrm>
            <a:off x="1541572" y="826263"/>
            <a:ext cx="2713037" cy="830263"/>
          </a:xfrm>
          <a:prstGeom prst="rect">
            <a:avLst/>
          </a:prstGeom>
          <a:noFill/>
          <a:ln w="12700">
            <a:noFill/>
            <a:miter lim="800000"/>
            <a:headEnd/>
            <a:tailEnd/>
          </a:ln>
          <a:effectLst>
            <a:outerShdw blurRad="63500" dist="46662" dir="2115817" algn="ctr" rotWithShape="0">
              <a:schemeClr val="bg2">
                <a:alpha val="74998"/>
              </a:schemeClr>
            </a:outerShdw>
          </a:effectLst>
        </p:spPr>
        <p:txBody>
          <a:bodyPr>
            <a:spAutoFit/>
          </a:bodyPr>
          <a:lstStyle/>
          <a:p>
            <a:pPr algn="ctr">
              <a:defRPr/>
            </a:pPr>
            <a:r>
              <a:rPr lang="en-US" sz="2400" i="1" dirty="0">
                <a:ln>
                  <a:solidFill>
                    <a:schemeClr val="tx1"/>
                  </a:solidFill>
                </a:ln>
                <a:solidFill>
                  <a:schemeClr val="hlink"/>
                </a:solidFill>
                <a:latin typeface="Kruti Dev 010" pitchFamily="2" charset="0"/>
                <a:ea typeface="+mn-ea"/>
                <a:cs typeface="+mn-cs"/>
              </a:rPr>
              <a:t>fldanj egku</a:t>
            </a:r>
          </a:p>
          <a:p>
            <a:pPr algn="ctr">
              <a:defRPr/>
            </a:pPr>
            <a:r>
              <a:rPr lang="en-US" sz="2400" i="1" dirty="0">
                <a:ln>
                  <a:solidFill>
                    <a:schemeClr val="tx1"/>
                  </a:solidFill>
                </a:ln>
                <a:solidFill>
                  <a:schemeClr val="hlink"/>
                </a:solidFill>
                <a:latin typeface="Kruti Dev 010" pitchFamily="2" charset="0"/>
                <a:ea typeface="+mn-ea"/>
                <a:cs typeface="+mn-cs"/>
              </a:rPr>
              <a:t>dk ;qx %</a:t>
            </a:r>
          </a:p>
        </p:txBody>
      </p:sp>
      <p:sp>
        <p:nvSpPr>
          <p:cNvPr id="16" name="Text Box 16"/>
          <p:cNvSpPr txBox="1">
            <a:spLocks noChangeArrowheads="1"/>
          </p:cNvSpPr>
          <p:nvPr/>
        </p:nvSpPr>
        <p:spPr bwMode="auto">
          <a:xfrm>
            <a:off x="4826000" y="73025"/>
            <a:ext cx="3835400" cy="523875"/>
          </a:xfrm>
          <a:prstGeom prst="rect">
            <a:avLst/>
          </a:prstGeom>
          <a:noFill/>
          <a:ln w="12700">
            <a:noFill/>
            <a:miter lim="800000"/>
            <a:headEnd/>
            <a:tailEnd/>
          </a:ln>
          <a:effectLst>
            <a:outerShdw blurRad="63500" dist="46662" dir="2115817" algn="ctr" rotWithShape="0">
              <a:schemeClr val="bg2">
                <a:alpha val="74998"/>
              </a:schemeClr>
            </a:outerShdw>
          </a:effectLst>
        </p:spPr>
        <p:txBody>
          <a:bodyPr>
            <a:spAutoFit/>
          </a:bodyPr>
          <a:lstStyle/>
          <a:p>
            <a:pPr algn="ctr">
              <a:defRPr/>
            </a:pPr>
            <a:r>
              <a:rPr lang="en-US" sz="2800" i="1" dirty="0">
                <a:ln>
                  <a:solidFill>
                    <a:schemeClr val="tx1"/>
                  </a:solidFill>
                </a:ln>
                <a:solidFill>
                  <a:schemeClr val="hlink"/>
                </a:solidFill>
                <a:latin typeface="Kruti Dev 010" pitchFamily="2" charset="0"/>
                <a:ea typeface="ＭＳ Ｐゴシック" pitchFamily="-84" charset="-128"/>
                <a:cs typeface="+mn-cs"/>
              </a:rPr>
              <a:t>jkse ds le; esa %</a:t>
            </a:r>
          </a:p>
        </p:txBody>
      </p:sp>
      <p:sp>
        <p:nvSpPr>
          <p:cNvPr id="17" name="Rectangle 3"/>
          <p:cNvSpPr>
            <a:spLocks noChangeArrowheads="1"/>
          </p:cNvSpPr>
          <p:nvPr/>
        </p:nvSpPr>
        <p:spPr bwMode="auto">
          <a:xfrm>
            <a:off x="4359275" y="504496"/>
            <a:ext cx="5005442" cy="5937523"/>
          </a:xfrm>
          <a:prstGeom prst="rect">
            <a:avLst/>
          </a:prstGeom>
          <a:noFill/>
          <a:ln w="12700">
            <a:noFill/>
            <a:miter lim="800000"/>
            <a:headEnd/>
            <a:tailEnd/>
          </a:ln>
          <a:effectLst/>
        </p:spPr>
        <p:txBody>
          <a:bodyPr lIns="90487" tIns="44450" rIns="90487" bIns="44450">
            <a:spAutoFit/>
          </a:bodyPr>
          <a:lstStyle/>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'kklu dk izca/ku</a:t>
            </a: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fx;lZ ,oa jgV dk iz;ksx</a:t>
            </a: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f=dks.kfefr dk fodkl</a:t>
            </a: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ty ?kMh</a:t>
            </a: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jkstsVkLVksu ij [kqnkbZ</a:t>
            </a:r>
          </a:p>
          <a:p>
            <a:pPr algn="ctr">
              <a:tabLst>
                <a:tab pos="457200" algn="l"/>
              </a:tabLst>
              <a:defRPr/>
            </a:pPr>
            <a:r>
              <a:rPr lang="en-US" dirty="0">
                <a:ln>
                  <a:solidFill>
                    <a:srgbClr val="FFFF00"/>
                  </a:solidFill>
                </a:ln>
                <a:solidFill>
                  <a:srgbClr val="FAFD00"/>
                </a:solidFill>
                <a:effectLst>
                  <a:outerShdw blurRad="50800" dist="63500" dir="2700000" algn="tl" rotWithShape="0">
                    <a:srgbClr val="000000"/>
                  </a:outerShdw>
                </a:effectLst>
                <a:latin typeface="Kruti Dev 010" pitchFamily="2" charset="0"/>
              </a:rPr>
              <a:t> </a:t>
            </a: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,sysDtsafMª;k % rduhdh dkyst</a:t>
            </a:r>
            <a:r>
              <a:rPr lang="en-US" dirty="0">
                <a:ln>
                  <a:solidFill>
                    <a:srgbClr val="FFFF00"/>
                  </a:solidFill>
                </a:ln>
                <a:solidFill>
                  <a:srgbClr val="FAFD00"/>
                </a:solidFill>
                <a:effectLst>
                  <a:outerShdw blurRad="50800" dist="63500" dir="2700000" algn="tl" rotWithShape="0">
                    <a:srgbClr val="000000"/>
                  </a:outerShdw>
                </a:effectLst>
                <a:latin typeface="Kruti Dev 010" pitchFamily="2" charset="0"/>
              </a:rPr>
              <a:t> </a:t>
            </a: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jkseu dh foRrh; O;oLFkk</a:t>
            </a: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uo fuekZ.k i)fr;ka</a:t>
            </a: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ty! fudkl O;oLFkk</a:t>
            </a:r>
            <a:r>
              <a:rPr lang="en-US" sz="2000" dirty="0">
                <a:solidFill>
                  <a:srgbClr val="FAFD00"/>
                </a:solidFill>
                <a:effectLst>
                  <a:outerShdw blurRad="50800" dist="63500" dir="2700000" algn="tl" rotWithShape="0">
                    <a:srgbClr val="000000"/>
                  </a:outerShdw>
                </a:effectLst>
                <a:latin typeface="Kruti Dev 010" pitchFamily="2" charset="0"/>
              </a:rPr>
              <a:t> </a:t>
            </a:r>
            <a:r>
              <a:rPr lang="en-US" sz="2800" dirty="0">
                <a:ln>
                  <a:solidFill>
                    <a:schemeClr val="tx1"/>
                  </a:solidFill>
                </a:ln>
                <a:solidFill>
                  <a:schemeClr val="tx1"/>
                </a:solidFill>
                <a:effectLst>
                  <a:outerShdw blurRad="50800" dist="63500" dir="2700000" algn="tl" rotWithShape="0">
                    <a:srgbClr val="000000"/>
                  </a:outerShdw>
                </a:effectLst>
                <a:latin typeface="Kruti Dev 010" pitchFamily="2" charset="0"/>
              </a:rPr>
              <a:t>dkaØhV</a:t>
            </a:r>
            <a:endParaRPr lang="en-US" sz="2800" dirty="0">
              <a:ln>
                <a:solidFill>
                  <a:schemeClr val="tx1"/>
                </a:solidFill>
              </a:ln>
              <a:solidFill>
                <a:srgbClr val="62D6AC"/>
              </a:solidFill>
              <a:effectLst>
                <a:outerShdw blurRad="50800" dist="63500" dir="2700000" algn="tl" rotWithShape="0">
                  <a:srgbClr val="000000"/>
                </a:outerShdw>
              </a:effectLst>
              <a:latin typeface="Kruti Dev 010" pitchFamily="2" charset="0"/>
            </a:endParaRP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'ks;j cktkj</a:t>
            </a: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lkezkT;ksa dks tksMus okyk </a:t>
            </a:r>
            <a:r>
              <a:rPr lang="en-US" sz="2000" dirty="0" err="1">
                <a:ln>
                  <a:solidFill>
                    <a:srgbClr val="FFFF00"/>
                  </a:solidFill>
                </a:ln>
                <a:solidFill>
                  <a:srgbClr val="FAFD00"/>
                </a:solidFill>
                <a:effectLst>
                  <a:outerShdw blurRad="50800" dist="63500" dir="2700000" algn="tl" rotWithShape="0">
                    <a:srgbClr val="000000"/>
                  </a:outerShdw>
                </a:effectLst>
                <a:latin typeface="Kruti Dev 010" pitchFamily="2" charset="0"/>
              </a:rPr>
              <a:t>jktekxZ</a:t>
            </a: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 </a:t>
            </a: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¼‡</a:t>
            </a:r>
            <a:r>
              <a:rPr lang="en-US" sz="2000" dirty="0">
                <a:ln>
                  <a:solidFill>
                    <a:srgbClr val="FFFF00"/>
                  </a:solidFill>
                </a:ln>
                <a:solidFill>
                  <a:srgbClr val="FAFD00"/>
                </a:solidFill>
                <a:effectLst>
                  <a:outerShdw blurRad="50800" dist="63500" dir="2700000" algn="tl" rotWithShape="0">
                    <a:srgbClr val="000000"/>
                  </a:outerShdw>
                </a:effectLst>
                <a:latin typeface="Kruti Dev 010"/>
              </a:rPr>
              <a:t>…</a:t>
            </a: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 </a:t>
            </a: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ds,evkbZ½</a:t>
            </a: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365 fnolh; dSysaMj Lohdk;Z</a:t>
            </a:r>
            <a:endParaRPr lang="en-US" sz="2000" dirty="0">
              <a:ln>
                <a:solidFill>
                  <a:srgbClr val="FFFF00"/>
                </a:solidFill>
              </a:ln>
              <a:solidFill>
                <a:srgbClr val="62D6AC"/>
              </a:solidFill>
              <a:effectLst>
                <a:outerShdw blurRad="50800" dist="63500" dir="2700000" algn="tl" rotWithShape="0">
                  <a:srgbClr val="000000"/>
                </a:outerShdw>
              </a:effectLst>
              <a:latin typeface="Kruti Dev 010" pitchFamily="2" charset="0"/>
            </a:endParaRP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oS'fod ysfVu Hkk"kk dk pyu</a:t>
            </a: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lSfud laxBuksa dk xBu</a:t>
            </a:r>
          </a:p>
          <a:p>
            <a:pPr algn="ctr">
              <a:tabLst>
                <a:tab pos="457200" algn="l"/>
              </a:tabLst>
              <a:defRPr/>
            </a:pPr>
            <a:r>
              <a:rPr lang="en-US" sz="2000" dirty="0">
                <a:ln>
                  <a:solidFill>
                    <a:srgbClr val="FFFF00"/>
                  </a:solidFill>
                </a:ln>
                <a:solidFill>
                  <a:srgbClr val="FAFD00"/>
                </a:solidFill>
                <a:effectLst>
                  <a:outerShdw blurRad="50800" dist="63500" dir="2700000" algn="tl" rotWithShape="0">
                    <a:srgbClr val="000000"/>
                  </a:outerShdw>
                </a:effectLst>
                <a:latin typeface="Kruti Dev 010" pitchFamily="2" charset="0"/>
              </a:rPr>
              <a:t>iSDl jksekuk</a:t>
            </a:r>
          </a:p>
          <a:p>
            <a:pPr algn="ctr">
              <a:tabLst>
                <a:tab pos="457200" algn="l"/>
              </a:tabLst>
              <a:defRPr/>
            </a:pPr>
            <a:r>
              <a:rPr lang="en-US" sz="2800" dirty="0">
                <a:ln>
                  <a:solidFill>
                    <a:schemeClr val="tx1"/>
                  </a:solidFill>
                </a:ln>
                <a:solidFill>
                  <a:schemeClr val="tx1"/>
                </a:solidFill>
                <a:effectLst>
                  <a:outerShdw blurRad="50800" dist="63500" dir="2700000" algn="tl" rotWithShape="0">
                    <a:srgbClr val="000000"/>
                  </a:outerShdw>
                </a:effectLst>
                <a:latin typeface="Kruti Dev 010" pitchFamily="2" charset="0"/>
              </a:rPr>
              <a:t>jksfe;ksa us btjk;y ij </a:t>
            </a:r>
          </a:p>
          <a:p>
            <a:pPr algn="ctr">
              <a:tabLst>
                <a:tab pos="457200" algn="l"/>
              </a:tabLst>
              <a:defRPr/>
            </a:pPr>
            <a:r>
              <a:rPr lang="en-US" sz="2800" dirty="0">
                <a:ln>
                  <a:solidFill>
                    <a:schemeClr val="tx1"/>
                  </a:solidFill>
                </a:ln>
                <a:solidFill>
                  <a:schemeClr val="tx1"/>
                </a:solidFill>
                <a:effectLst>
                  <a:outerShdw blurRad="50800" dist="63500" dir="2700000" algn="tl" rotWithShape="0">
                    <a:srgbClr val="000000"/>
                  </a:outerShdw>
                </a:effectLst>
                <a:latin typeface="Kruti Dev 010" pitchFamily="2" charset="0"/>
              </a:rPr>
              <a:t>dCtk dj fy;k</a:t>
            </a:r>
          </a:p>
          <a:p>
            <a:pPr algn="ctr">
              <a:tabLst>
                <a:tab pos="457200" algn="l"/>
              </a:tabLst>
              <a:defRPr/>
            </a:pPr>
            <a:endParaRPr lang="en-US" dirty="0">
              <a:ln>
                <a:solidFill>
                  <a:schemeClr val="tx1"/>
                </a:solidFill>
              </a:ln>
              <a:solidFill>
                <a:schemeClr val="tx1"/>
              </a:solidFill>
              <a:effectLst>
                <a:outerShdw blurRad="50800" dist="63500" dir="2700000" algn="tl" rotWithShape="0">
                  <a:srgbClr val="000000"/>
                </a:outerShdw>
              </a:effectLst>
              <a:latin typeface="Kruti Dev 010" pitchFamily="2" charset="0"/>
            </a:endParaRPr>
          </a:p>
        </p:txBody>
      </p:sp>
      <p:sp>
        <p:nvSpPr>
          <p:cNvPr id="31755" name="Text Box 23"/>
          <p:cNvSpPr txBox="1">
            <a:spLocks noChangeArrowheads="1"/>
          </p:cNvSpPr>
          <p:nvPr/>
        </p:nvSpPr>
        <p:spPr bwMode="auto">
          <a:xfrm>
            <a:off x="6445250" y="6127750"/>
            <a:ext cx="23352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lnSpc>
                <a:spcPct val="115000"/>
              </a:lnSpc>
              <a:spcAft>
                <a:spcPts val="1000"/>
              </a:spcAft>
            </a:pPr>
            <a:r>
              <a:rPr lang="hi-in" sz="1800">
                <a:solidFill>
                  <a:schemeClr val="tx1"/>
                </a:solidFill>
                <a:latin typeface="Arial" charset="0"/>
              </a:rPr>
              <a:t>सहायक पुस्तक</a:t>
            </a:r>
            <a:r>
              <a:rPr lang="hi-in" sz="1800">
                <a:latin typeface="Calibri" charset="0"/>
                <a:ea typeface="Calibri" charset="0"/>
                <a:cs typeface="Mangal" charset="0"/>
              </a:rPr>
              <a:t> </a:t>
            </a:r>
            <a:r>
              <a:rPr lang="hi-in" sz="1800">
                <a:solidFill>
                  <a:schemeClr val="tx1"/>
                </a:solidFill>
                <a:latin typeface="Calibri" charset="0"/>
                <a:ea typeface="Calibri" charset="0"/>
                <a:cs typeface="Mangal" charset="0"/>
              </a:rPr>
              <a:t>३८</a:t>
            </a:r>
            <a:r>
              <a:rPr lang="en-US" sz="1800">
                <a:solidFill>
                  <a:schemeClr val="tx1"/>
                </a:solidFill>
                <a:latin typeface="Mangal" charset="0"/>
                <a:ea typeface="Calibri" charset="0"/>
                <a:cs typeface="Times New Roman" charset="0"/>
              </a:rPr>
              <a:t>−</a:t>
            </a:r>
            <a:r>
              <a:rPr lang="hi-in" sz="1800">
                <a:solidFill>
                  <a:schemeClr val="tx1"/>
                </a:solidFill>
                <a:latin typeface="Calibri" charset="0"/>
                <a:ea typeface="Calibri" charset="0"/>
                <a:cs typeface="Mangal" charset="0"/>
              </a:rPr>
              <a:t>३९</a:t>
            </a:r>
            <a:endParaRPr lang="en-US" sz="1800">
              <a:solidFill>
                <a:schemeClr val="tx1"/>
              </a:solidFill>
              <a:latin typeface="Calibri" charset="0"/>
              <a:ea typeface="Calibri" charset="0"/>
              <a:cs typeface="Times New Roman" charset="0"/>
            </a:endParaRPr>
          </a:p>
          <a:p>
            <a:pPr algn="ctr">
              <a:spcBef>
                <a:spcPct val="50000"/>
              </a:spcBef>
            </a:pPr>
            <a:endParaRPr lang="en-US" sz="1800">
              <a:solidFill>
                <a:schemeClr val="tx1"/>
              </a:solidFill>
              <a:latin typeface="Arial"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99729"/>
                                        </p:tgtEl>
                                        <p:attrNameLst>
                                          <p:attrName>style.visibility</p:attrName>
                                        </p:attrNameLst>
                                      </p:cBhvr>
                                      <p:to>
                                        <p:strVal val="visible"/>
                                      </p:to>
                                    </p:set>
                                    <p:anim calcmode="lin" valueType="num">
                                      <p:cBhvr>
                                        <p:cTn id="7" dur="500" fill="hold"/>
                                        <p:tgtEl>
                                          <p:spTgt spid="499729"/>
                                        </p:tgtEl>
                                        <p:attrNameLst>
                                          <p:attrName>ppt_w</p:attrName>
                                        </p:attrNameLst>
                                      </p:cBhvr>
                                      <p:tavLst>
                                        <p:tav tm="0">
                                          <p:val>
                                            <p:fltVal val="0"/>
                                          </p:val>
                                        </p:tav>
                                        <p:tav tm="100000">
                                          <p:val>
                                            <p:strVal val="#ppt_w"/>
                                          </p:val>
                                        </p:tav>
                                      </p:tavLst>
                                    </p:anim>
                                    <p:anim calcmode="lin" valueType="num">
                                      <p:cBhvr>
                                        <p:cTn id="8" dur="500" fill="hold"/>
                                        <p:tgtEl>
                                          <p:spTgt spid="499729"/>
                                        </p:tgtEl>
                                        <p:attrNameLst>
                                          <p:attrName>ppt_h</p:attrName>
                                        </p:attrNameLst>
                                      </p:cBhvr>
                                      <p:tavLst>
                                        <p:tav tm="0">
                                          <p:val>
                                            <p:fltVal val="0"/>
                                          </p:val>
                                        </p:tav>
                                        <p:tav tm="100000">
                                          <p:val>
                                            <p:strVal val="#ppt_h"/>
                                          </p:val>
                                        </p:tav>
                                      </p:tavLst>
                                    </p:anim>
                                    <p:anim calcmode="lin" valueType="num">
                                      <p:cBhvr>
                                        <p:cTn id="9" dur="500" fill="hold"/>
                                        <p:tgtEl>
                                          <p:spTgt spid="499729"/>
                                        </p:tgtEl>
                                        <p:attrNameLst>
                                          <p:attrName>ppt_x</p:attrName>
                                        </p:attrNameLst>
                                      </p:cBhvr>
                                      <p:tavLst>
                                        <p:tav tm="0">
                                          <p:val>
                                            <p:fltVal val="0.5"/>
                                          </p:val>
                                        </p:tav>
                                        <p:tav tm="100000">
                                          <p:val>
                                            <p:strVal val="#ppt_x"/>
                                          </p:val>
                                        </p:tav>
                                      </p:tavLst>
                                    </p:anim>
                                    <p:anim calcmode="lin" valueType="num">
                                      <p:cBhvr>
                                        <p:cTn id="10" dur="500" fill="hold"/>
                                        <p:tgtEl>
                                          <p:spTgt spid="49972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499730"/>
                                        </p:tgtEl>
                                        <p:attrNameLst>
                                          <p:attrName>style.visibility</p:attrName>
                                        </p:attrNameLst>
                                      </p:cBhvr>
                                      <p:to>
                                        <p:strVal val="visible"/>
                                      </p:to>
                                    </p:set>
                                    <p:anim calcmode="lin" valueType="num">
                                      <p:cBhvr>
                                        <p:cTn id="14" dur="500" fill="hold"/>
                                        <p:tgtEl>
                                          <p:spTgt spid="499730"/>
                                        </p:tgtEl>
                                        <p:attrNameLst>
                                          <p:attrName>ppt_w</p:attrName>
                                        </p:attrNameLst>
                                      </p:cBhvr>
                                      <p:tavLst>
                                        <p:tav tm="0">
                                          <p:val>
                                            <p:fltVal val="0"/>
                                          </p:val>
                                        </p:tav>
                                        <p:tav tm="100000">
                                          <p:val>
                                            <p:strVal val="#ppt_w"/>
                                          </p:val>
                                        </p:tav>
                                      </p:tavLst>
                                    </p:anim>
                                    <p:anim calcmode="lin" valueType="num">
                                      <p:cBhvr>
                                        <p:cTn id="15" dur="500" fill="hold"/>
                                        <p:tgtEl>
                                          <p:spTgt spid="499730"/>
                                        </p:tgtEl>
                                        <p:attrNameLst>
                                          <p:attrName>ppt_h</p:attrName>
                                        </p:attrNameLst>
                                      </p:cBhvr>
                                      <p:tavLst>
                                        <p:tav tm="0">
                                          <p:val>
                                            <p:fltVal val="0"/>
                                          </p:val>
                                        </p:tav>
                                        <p:tav tm="100000">
                                          <p:val>
                                            <p:strVal val="#ppt_h"/>
                                          </p:val>
                                        </p:tav>
                                      </p:tavLst>
                                    </p:anim>
                                    <p:anim calcmode="lin" valueType="num">
                                      <p:cBhvr>
                                        <p:cTn id="16" dur="500" fill="hold"/>
                                        <p:tgtEl>
                                          <p:spTgt spid="499730"/>
                                        </p:tgtEl>
                                        <p:attrNameLst>
                                          <p:attrName>ppt_x</p:attrName>
                                        </p:attrNameLst>
                                      </p:cBhvr>
                                      <p:tavLst>
                                        <p:tav tm="0">
                                          <p:val>
                                            <p:fltVal val="0.5"/>
                                          </p:val>
                                        </p:tav>
                                        <p:tav tm="100000">
                                          <p:val>
                                            <p:strVal val="#ppt_x"/>
                                          </p:val>
                                        </p:tav>
                                      </p:tavLst>
                                    </p:anim>
                                    <p:anim calcmode="lin" valueType="num">
                                      <p:cBhvr>
                                        <p:cTn id="17" dur="500" fill="hold"/>
                                        <p:tgtEl>
                                          <p:spTgt spid="49973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10" presetClass="entr" presetSubtype="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29" grpId="0" animBg="1"/>
      <p:bldP spid="4997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Text Box 2"/>
          <p:cNvSpPr txBox="1">
            <a:spLocks noChangeArrowheads="1"/>
          </p:cNvSpPr>
          <p:nvPr/>
        </p:nvSpPr>
        <p:spPr bwMode="auto">
          <a:xfrm>
            <a:off x="11945938" y="8121650"/>
            <a:ext cx="1009650" cy="396875"/>
          </a:xfrm>
          <a:prstGeom prst="rect">
            <a:avLst/>
          </a:prstGeom>
          <a:noFill/>
          <a:ln w="12700">
            <a:noFill/>
            <a:miter lim="800000"/>
            <a:headEnd/>
            <a:tailEnd/>
          </a:ln>
          <a:effectLst/>
        </p:spPr>
        <p:txBody>
          <a:bodyPr>
            <a:spAutoFit/>
          </a:bodyPr>
          <a:lstStyle/>
          <a:p>
            <a:pPr algn="ctr">
              <a:spcBef>
                <a:spcPct val="50000"/>
              </a:spcBef>
              <a:defRPr/>
            </a:pPr>
            <a:endParaRPr lang="en-US" sz="2000" dirty="0">
              <a:solidFill>
                <a:schemeClr val="hlink"/>
              </a:solidFill>
              <a:effectLst>
                <a:outerShdw blurRad="38100" dist="38100" dir="2700000" algn="tl">
                  <a:srgbClr val="000000"/>
                </a:outerShdw>
              </a:effectLst>
              <a:latin typeface="Kruti Dev 010" pitchFamily="2" charset="0"/>
              <a:ea typeface="+mn-ea"/>
              <a:cs typeface="+mn-cs"/>
            </a:endParaRPr>
          </a:p>
        </p:txBody>
      </p:sp>
      <p:sp>
        <p:nvSpPr>
          <p:cNvPr id="545795" name="Text Box 3"/>
          <p:cNvSpPr txBox="1">
            <a:spLocks noChangeArrowheads="1"/>
          </p:cNvSpPr>
          <p:nvPr/>
        </p:nvSpPr>
        <p:spPr bwMode="auto">
          <a:xfrm>
            <a:off x="11963400" y="8137525"/>
            <a:ext cx="1009650" cy="396875"/>
          </a:xfrm>
          <a:prstGeom prst="rect">
            <a:avLst/>
          </a:prstGeom>
          <a:noFill/>
          <a:ln w="12700">
            <a:noFill/>
            <a:miter lim="800000"/>
            <a:headEnd/>
            <a:tailEnd/>
          </a:ln>
          <a:effectLst/>
        </p:spPr>
        <p:txBody>
          <a:bodyPr>
            <a:spAutoFit/>
          </a:bodyPr>
          <a:lstStyle/>
          <a:p>
            <a:pPr algn="ctr">
              <a:spcBef>
                <a:spcPct val="50000"/>
              </a:spcBef>
              <a:defRPr/>
            </a:pPr>
            <a:endParaRPr lang="en-US" sz="2000" dirty="0">
              <a:solidFill>
                <a:schemeClr val="hlink"/>
              </a:solidFill>
              <a:effectLst>
                <a:outerShdw blurRad="38100" dist="38100" dir="2700000" algn="tl">
                  <a:srgbClr val="000000"/>
                </a:outerShdw>
              </a:effectLst>
              <a:latin typeface="Kruti Dev 010" pitchFamily="2" charset="0"/>
              <a:ea typeface="+mn-ea"/>
              <a:cs typeface="+mn-cs"/>
            </a:endParaRPr>
          </a:p>
        </p:txBody>
      </p:sp>
      <p:sp>
        <p:nvSpPr>
          <p:cNvPr id="32772"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545797" name="Rectangle 5"/>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03</a:t>
            </a:r>
          </a:p>
        </p:txBody>
      </p:sp>
      <p:sp>
        <p:nvSpPr>
          <p:cNvPr id="32774" name="Text Box 6"/>
          <p:cNvSpPr txBox="1">
            <a:spLocks noChangeArrowheads="1"/>
          </p:cNvSpPr>
          <p:nvPr/>
        </p:nvSpPr>
        <p:spPr bwMode="auto">
          <a:xfrm>
            <a:off x="8721725" y="6413500"/>
            <a:ext cx="2841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FFFF"/>
                </a:solidFill>
                <a:latin typeface="Kruti Dev 010" charset="0"/>
              </a:rPr>
              <a:t>4</a:t>
            </a:r>
          </a:p>
        </p:txBody>
      </p:sp>
      <p:sp>
        <p:nvSpPr>
          <p:cNvPr id="32775" name="Rectangle 7"/>
          <p:cNvSpPr>
            <a:spLocks noChangeArrowheads="1"/>
          </p:cNvSpPr>
          <p:nvPr/>
        </p:nvSpPr>
        <p:spPr bwMode="auto">
          <a:xfrm>
            <a:off x="0" y="0"/>
            <a:ext cx="9132888" cy="6845300"/>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2776" name="Rectangle 8"/>
          <p:cNvSpPr>
            <a:spLocks noChangeArrowheads="1"/>
          </p:cNvSpPr>
          <p:nvPr/>
        </p:nvSpPr>
        <p:spPr bwMode="auto">
          <a:xfrm>
            <a:off x="506413" y="415925"/>
            <a:ext cx="8361362" cy="6176963"/>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2777" name="Rectangle 9"/>
          <p:cNvSpPr>
            <a:spLocks noChangeArrowheads="1"/>
          </p:cNvSpPr>
          <p:nvPr/>
        </p:nvSpPr>
        <p:spPr bwMode="auto">
          <a:xfrm>
            <a:off x="466725" y="361950"/>
            <a:ext cx="8281988" cy="6111875"/>
          </a:xfrm>
          <a:prstGeom prst="rect">
            <a:avLst/>
          </a:prstGeom>
          <a:solidFill>
            <a:srgbClr val="535353"/>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2778" name="Freeform 11"/>
          <p:cNvSpPr>
            <a:spLocks/>
          </p:cNvSpPr>
          <p:nvPr/>
        </p:nvSpPr>
        <p:spPr bwMode="auto">
          <a:xfrm>
            <a:off x="796925" y="1946275"/>
            <a:ext cx="7750175" cy="2227263"/>
          </a:xfrm>
          <a:custGeom>
            <a:avLst/>
            <a:gdLst>
              <a:gd name="T0" fmla="*/ 2147483647 w 4882"/>
              <a:gd name="T1" fmla="*/ 2147483647 h 1403"/>
              <a:gd name="T2" fmla="*/ 2147483647 w 4882"/>
              <a:gd name="T3" fmla="*/ 2147483647 h 1403"/>
              <a:gd name="T4" fmla="*/ 2147483647 w 4882"/>
              <a:gd name="T5" fmla="*/ 2147483647 h 1403"/>
              <a:gd name="T6" fmla="*/ 2147483647 w 4882"/>
              <a:gd name="T7" fmla="*/ 2147483647 h 1403"/>
              <a:gd name="T8" fmla="*/ 2147483647 w 4882"/>
              <a:gd name="T9" fmla="*/ 2147483647 h 1403"/>
              <a:gd name="T10" fmla="*/ 2147483647 w 4882"/>
              <a:gd name="T11" fmla="*/ 2147483647 h 1403"/>
              <a:gd name="T12" fmla="*/ 2147483647 w 4882"/>
              <a:gd name="T13" fmla="*/ 2147483647 h 1403"/>
              <a:gd name="T14" fmla="*/ 2147483647 w 4882"/>
              <a:gd name="T15" fmla="*/ 2147483647 h 1403"/>
              <a:gd name="T16" fmla="*/ 2147483647 w 4882"/>
              <a:gd name="T17" fmla="*/ 2147483647 h 1403"/>
              <a:gd name="T18" fmla="*/ 2147483647 w 4882"/>
              <a:gd name="T19" fmla="*/ 2147483647 h 1403"/>
              <a:gd name="T20" fmla="*/ 2147483647 w 4882"/>
              <a:gd name="T21" fmla="*/ 2147483647 h 1403"/>
              <a:gd name="T22" fmla="*/ 2147483647 w 4882"/>
              <a:gd name="T23" fmla="*/ 2147483647 h 1403"/>
              <a:gd name="T24" fmla="*/ 2147483647 w 4882"/>
              <a:gd name="T25" fmla="*/ 2147483647 h 1403"/>
              <a:gd name="T26" fmla="*/ 2147483647 w 4882"/>
              <a:gd name="T27" fmla="*/ 2147483647 h 1403"/>
              <a:gd name="T28" fmla="*/ 2147483647 w 4882"/>
              <a:gd name="T29" fmla="*/ 2147483647 h 1403"/>
              <a:gd name="T30" fmla="*/ 2147483647 w 4882"/>
              <a:gd name="T31" fmla="*/ 2147483647 h 1403"/>
              <a:gd name="T32" fmla="*/ 2147483647 w 4882"/>
              <a:gd name="T33" fmla="*/ 2147483647 h 1403"/>
              <a:gd name="T34" fmla="*/ 2147483647 w 4882"/>
              <a:gd name="T35" fmla="*/ 2147483647 h 1403"/>
              <a:gd name="T36" fmla="*/ 2147483647 w 4882"/>
              <a:gd name="T37" fmla="*/ 2147483647 h 1403"/>
              <a:gd name="T38" fmla="*/ 2147483647 w 4882"/>
              <a:gd name="T39" fmla="*/ 2147483647 h 1403"/>
              <a:gd name="T40" fmla="*/ 2147483647 w 4882"/>
              <a:gd name="T41" fmla="*/ 2147483647 h 1403"/>
              <a:gd name="T42" fmla="*/ 2147483647 w 4882"/>
              <a:gd name="T43" fmla="*/ 2147483647 h 1403"/>
              <a:gd name="T44" fmla="*/ 2147483647 w 4882"/>
              <a:gd name="T45" fmla="*/ 2147483647 h 1403"/>
              <a:gd name="T46" fmla="*/ 2147483647 w 4882"/>
              <a:gd name="T47" fmla="*/ 2147483647 h 1403"/>
              <a:gd name="T48" fmla="*/ 2147483647 w 4882"/>
              <a:gd name="T49" fmla="*/ 2147483647 h 1403"/>
              <a:gd name="T50" fmla="*/ 2147483647 w 4882"/>
              <a:gd name="T51" fmla="*/ 2147483647 h 1403"/>
              <a:gd name="T52" fmla="*/ 2147483647 w 4882"/>
              <a:gd name="T53" fmla="*/ 2147483647 h 1403"/>
              <a:gd name="T54" fmla="*/ 2147483647 w 4882"/>
              <a:gd name="T55" fmla="*/ 2147483647 h 1403"/>
              <a:gd name="T56" fmla="*/ 2147483647 w 4882"/>
              <a:gd name="T57" fmla="*/ 2147483647 h 1403"/>
              <a:gd name="T58" fmla="*/ 2147483647 w 4882"/>
              <a:gd name="T59" fmla="*/ 2147483647 h 1403"/>
              <a:gd name="T60" fmla="*/ 2147483647 w 4882"/>
              <a:gd name="T61" fmla="*/ 2147483647 h 1403"/>
              <a:gd name="T62" fmla="*/ 2147483647 w 4882"/>
              <a:gd name="T63" fmla="*/ 2147483647 h 1403"/>
              <a:gd name="T64" fmla="*/ 2147483647 w 4882"/>
              <a:gd name="T65" fmla="*/ 2147483647 h 1403"/>
              <a:gd name="T66" fmla="*/ 2147483647 w 4882"/>
              <a:gd name="T67" fmla="*/ 2147483647 h 1403"/>
              <a:gd name="T68" fmla="*/ 2147483647 w 4882"/>
              <a:gd name="T69" fmla="*/ 2147483647 h 1403"/>
              <a:gd name="T70" fmla="*/ 2147483647 w 4882"/>
              <a:gd name="T71" fmla="*/ 2147483647 h 1403"/>
              <a:gd name="T72" fmla="*/ 2147483647 w 4882"/>
              <a:gd name="T73" fmla="*/ 2147483647 h 1403"/>
              <a:gd name="T74" fmla="*/ 2147483647 w 4882"/>
              <a:gd name="T75" fmla="*/ 2147483647 h 1403"/>
              <a:gd name="T76" fmla="*/ 2147483647 w 4882"/>
              <a:gd name="T77" fmla="*/ 2147483647 h 1403"/>
              <a:gd name="T78" fmla="*/ 2147483647 w 4882"/>
              <a:gd name="T79" fmla="*/ 2147483647 h 1403"/>
              <a:gd name="T80" fmla="*/ 2147483647 w 4882"/>
              <a:gd name="T81" fmla="*/ 2147483647 h 1403"/>
              <a:gd name="T82" fmla="*/ 2147483647 w 4882"/>
              <a:gd name="T83" fmla="*/ 2147483647 h 1403"/>
              <a:gd name="T84" fmla="*/ 2147483647 w 4882"/>
              <a:gd name="T85" fmla="*/ 2147483647 h 1403"/>
              <a:gd name="T86" fmla="*/ 2147483647 w 4882"/>
              <a:gd name="T87" fmla="*/ 2147483647 h 1403"/>
              <a:gd name="T88" fmla="*/ 2147483647 w 4882"/>
              <a:gd name="T89" fmla="*/ 2147483647 h 1403"/>
              <a:gd name="T90" fmla="*/ 2147483647 w 4882"/>
              <a:gd name="T91" fmla="*/ 2147483647 h 1403"/>
              <a:gd name="T92" fmla="*/ 2147483647 w 4882"/>
              <a:gd name="T93" fmla="*/ 2147483647 h 1403"/>
              <a:gd name="T94" fmla="*/ 2147483647 w 4882"/>
              <a:gd name="T95" fmla="*/ 2147483647 h 1403"/>
              <a:gd name="T96" fmla="*/ 2147483647 w 4882"/>
              <a:gd name="T97" fmla="*/ 2147483647 h 1403"/>
              <a:gd name="T98" fmla="*/ 2147483647 w 4882"/>
              <a:gd name="T99" fmla="*/ 2147483647 h 1403"/>
              <a:gd name="T100" fmla="*/ 2147483647 w 4882"/>
              <a:gd name="T101" fmla="*/ 2147483647 h 1403"/>
              <a:gd name="T102" fmla="*/ 2147483647 w 4882"/>
              <a:gd name="T103" fmla="*/ 2147483647 h 1403"/>
              <a:gd name="T104" fmla="*/ 2147483647 w 4882"/>
              <a:gd name="T105" fmla="*/ 2147483647 h 1403"/>
              <a:gd name="T106" fmla="*/ 2147483647 w 4882"/>
              <a:gd name="T107" fmla="*/ 2147483647 h 1403"/>
              <a:gd name="T108" fmla="*/ 2147483647 w 4882"/>
              <a:gd name="T109" fmla="*/ 2147483647 h 1403"/>
              <a:gd name="T110" fmla="*/ 2147483647 w 4882"/>
              <a:gd name="T111" fmla="*/ 2147483647 h 1403"/>
              <a:gd name="T112" fmla="*/ 2147483647 w 4882"/>
              <a:gd name="T113" fmla="*/ 2147483647 h 1403"/>
              <a:gd name="T114" fmla="*/ 2147483647 w 4882"/>
              <a:gd name="T115" fmla="*/ 2147483647 h 1403"/>
              <a:gd name="T116" fmla="*/ 2147483647 w 4882"/>
              <a:gd name="T117" fmla="*/ 2147483647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882"/>
              <a:gd name="T181" fmla="*/ 0 h 1403"/>
              <a:gd name="T182" fmla="*/ 4882 w 4882"/>
              <a:gd name="T183" fmla="*/ 1403 h 140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2779" name="Freeform 12"/>
          <p:cNvSpPr>
            <a:spLocks/>
          </p:cNvSpPr>
          <p:nvPr/>
        </p:nvSpPr>
        <p:spPr bwMode="auto">
          <a:xfrm>
            <a:off x="663575" y="871538"/>
            <a:ext cx="7926388" cy="5164137"/>
          </a:xfrm>
          <a:custGeom>
            <a:avLst/>
            <a:gdLst>
              <a:gd name="T0" fmla="*/ 2147483647 w 4993"/>
              <a:gd name="T1" fmla="*/ 2147483647 h 3253"/>
              <a:gd name="T2" fmla="*/ 2147483647 w 4993"/>
              <a:gd name="T3" fmla="*/ 2147483647 h 3253"/>
              <a:gd name="T4" fmla="*/ 2147483647 w 4993"/>
              <a:gd name="T5" fmla="*/ 2147483647 h 3253"/>
              <a:gd name="T6" fmla="*/ 2147483647 w 4993"/>
              <a:gd name="T7" fmla="*/ 2147483647 h 3253"/>
              <a:gd name="T8" fmla="*/ 2147483647 w 4993"/>
              <a:gd name="T9" fmla="*/ 2147483647 h 3253"/>
              <a:gd name="T10" fmla="*/ 2147483647 w 4993"/>
              <a:gd name="T11" fmla="*/ 2147483647 h 3253"/>
              <a:gd name="T12" fmla="*/ 2147483647 w 4993"/>
              <a:gd name="T13" fmla="*/ 2147483647 h 3253"/>
              <a:gd name="T14" fmla="*/ 2147483647 w 4993"/>
              <a:gd name="T15" fmla="*/ 2147483647 h 3253"/>
              <a:gd name="T16" fmla="*/ 2147483647 w 4993"/>
              <a:gd name="T17" fmla="*/ 2147483647 h 3253"/>
              <a:gd name="T18" fmla="*/ 2147483647 w 4993"/>
              <a:gd name="T19" fmla="*/ 2147483647 h 3253"/>
              <a:gd name="T20" fmla="*/ 2147483647 w 4993"/>
              <a:gd name="T21" fmla="*/ 2147483647 h 3253"/>
              <a:gd name="T22" fmla="*/ 2147483647 w 4993"/>
              <a:gd name="T23" fmla="*/ 2147483647 h 3253"/>
              <a:gd name="T24" fmla="*/ 2147483647 w 4993"/>
              <a:gd name="T25" fmla="*/ 2147483647 h 3253"/>
              <a:gd name="T26" fmla="*/ 2147483647 w 4993"/>
              <a:gd name="T27" fmla="*/ 2147483647 h 3253"/>
              <a:gd name="T28" fmla="*/ 2147483647 w 4993"/>
              <a:gd name="T29" fmla="*/ 2147483647 h 3253"/>
              <a:gd name="T30" fmla="*/ 2147483647 w 4993"/>
              <a:gd name="T31" fmla="*/ 2147483647 h 3253"/>
              <a:gd name="T32" fmla="*/ 2147483647 w 4993"/>
              <a:gd name="T33" fmla="*/ 2147483647 h 3253"/>
              <a:gd name="T34" fmla="*/ 2147483647 w 4993"/>
              <a:gd name="T35" fmla="*/ 2147483647 h 3253"/>
              <a:gd name="T36" fmla="*/ 2147483647 w 4993"/>
              <a:gd name="T37" fmla="*/ 2147483647 h 3253"/>
              <a:gd name="T38" fmla="*/ 2147483647 w 4993"/>
              <a:gd name="T39" fmla="*/ 2147483647 h 3253"/>
              <a:gd name="T40" fmla="*/ 2147483647 w 4993"/>
              <a:gd name="T41" fmla="*/ 2147483647 h 3253"/>
              <a:gd name="T42" fmla="*/ 2147483647 w 4993"/>
              <a:gd name="T43" fmla="*/ 2147483647 h 3253"/>
              <a:gd name="T44" fmla="*/ 2147483647 w 4993"/>
              <a:gd name="T45" fmla="*/ 2147483647 h 3253"/>
              <a:gd name="T46" fmla="*/ 2147483647 w 4993"/>
              <a:gd name="T47" fmla="*/ 2147483647 h 3253"/>
              <a:gd name="T48" fmla="*/ 2147483647 w 4993"/>
              <a:gd name="T49" fmla="*/ 2147483647 h 3253"/>
              <a:gd name="T50" fmla="*/ 2147483647 w 4993"/>
              <a:gd name="T51" fmla="*/ 2147483647 h 3253"/>
              <a:gd name="T52" fmla="*/ 2147483647 w 4993"/>
              <a:gd name="T53" fmla="*/ 2147483647 h 3253"/>
              <a:gd name="T54" fmla="*/ 2147483647 w 4993"/>
              <a:gd name="T55" fmla="*/ 2147483647 h 3253"/>
              <a:gd name="T56" fmla="*/ 2147483647 w 4993"/>
              <a:gd name="T57" fmla="*/ 2147483647 h 3253"/>
              <a:gd name="T58" fmla="*/ 2147483647 w 4993"/>
              <a:gd name="T59" fmla="*/ 2147483647 h 3253"/>
              <a:gd name="T60" fmla="*/ 2147483647 w 4993"/>
              <a:gd name="T61" fmla="*/ 2147483647 h 3253"/>
              <a:gd name="T62" fmla="*/ 2147483647 w 4993"/>
              <a:gd name="T63" fmla="*/ 2147483647 h 3253"/>
              <a:gd name="T64" fmla="*/ 2147483647 w 4993"/>
              <a:gd name="T65" fmla="*/ 2147483647 h 3253"/>
              <a:gd name="T66" fmla="*/ 2147483647 w 4993"/>
              <a:gd name="T67" fmla="*/ 2147483647 h 3253"/>
              <a:gd name="T68" fmla="*/ 2147483647 w 4993"/>
              <a:gd name="T69" fmla="*/ 2147483647 h 3253"/>
              <a:gd name="T70" fmla="*/ 2147483647 w 4993"/>
              <a:gd name="T71" fmla="*/ 2147483647 h 3253"/>
              <a:gd name="T72" fmla="*/ 2147483647 w 4993"/>
              <a:gd name="T73" fmla="*/ 2147483647 h 3253"/>
              <a:gd name="T74" fmla="*/ 2147483647 w 4993"/>
              <a:gd name="T75" fmla="*/ 2147483647 h 3253"/>
              <a:gd name="T76" fmla="*/ 2147483647 w 4993"/>
              <a:gd name="T77" fmla="*/ 2147483647 h 3253"/>
              <a:gd name="T78" fmla="*/ 2147483647 w 4993"/>
              <a:gd name="T79" fmla="*/ 2147483647 h 3253"/>
              <a:gd name="T80" fmla="*/ 2147483647 w 4993"/>
              <a:gd name="T81" fmla="*/ 2147483647 h 3253"/>
              <a:gd name="T82" fmla="*/ 2147483647 w 4993"/>
              <a:gd name="T83" fmla="*/ 2147483647 h 3253"/>
              <a:gd name="T84" fmla="*/ 2147483647 w 4993"/>
              <a:gd name="T85" fmla="*/ 2147483647 h 3253"/>
              <a:gd name="T86" fmla="*/ 2147483647 w 4993"/>
              <a:gd name="T87" fmla="*/ 2147483647 h 3253"/>
              <a:gd name="T88" fmla="*/ 2147483647 w 4993"/>
              <a:gd name="T89" fmla="*/ 2147483647 h 3253"/>
              <a:gd name="T90" fmla="*/ 2147483647 w 4993"/>
              <a:gd name="T91" fmla="*/ 2147483647 h 3253"/>
              <a:gd name="T92" fmla="*/ 2147483647 w 4993"/>
              <a:gd name="T93" fmla="*/ 2147483647 h 3253"/>
              <a:gd name="T94" fmla="*/ 2147483647 w 4993"/>
              <a:gd name="T95" fmla="*/ 2147483647 h 3253"/>
              <a:gd name="T96" fmla="*/ 2147483647 w 4993"/>
              <a:gd name="T97" fmla="*/ 2147483647 h 3253"/>
              <a:gd name="T98" fmla="*/ 2147483647 w 4993"/>
              <a:gd name="T99" fmla="*/ 2147483647 h 3253"/>
              <a:gd name="T100" fmla="*/ 2147483647 w 4993"/>
              <a:gd name="T101" fmla="*/ 2147483647 h 3253"/>
              <a:gd name="T102" fmla="*/ 2147483647 w 4993"/>
              <a:gd name="T103" fmla="*/ 2147483647 h 3253"/>
              <a:gd name="T104" fmla="*/ 2147483647 w 4993"/>
              <a:gd name="T105" fmla="*/ 2147483647 h 3253"/>
              <a:gd name="T106" fmla="*/ 2147483647 w 4993"/>
              <a:gd name="T107" fmla="*/ 2147483647 h 3253"/>
              <a:gd name="T108" fmla="*/ 2147483647 w 4993"/>
              <a:gd name="T109" fmla="*/ 2147483647 h 3253"/>
              <a:gd name="T110" fmla="*/ 2147483647 w 4993"/>
              <a:gd name="T111" fmla="*/ 2147483647 h 3253"/>
              <a:gd name="T112" fmla="*/ 2147483647 w 4993"/>
              <a:gd name="T113" fmla="*/ 2147483647 h 3253"/>
              <a:gd name="T114" fmla="*/ 2147483647 w 4993"/>
              <a:gd name="T115" fmla="*/ 2147483647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993"/>
              <a:gd name="T175" fmla="*/ 0 h 3253"/>
              <a:gd name="T176" fmla="*/ 4993 w 4993"/>
              <a:gd name="T177" fmla="*/ 3253 h 325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2780" name="Freeform 13"/>
          <p:cNvSpPr>
            <a:spLocks/>
          </p:cNvSpPr>
          <p:nvPr/>
        </p:nvSpPr>
        <p:spPr bwMode="auto">
          <a:xfrm>
            <a:off x="839788" y="817563"/>
            <a:ext cx="1066800" cy="960437"/>
          </a:xfrm>
          <a:custGeom>
            <a:avLst/>
            <a:gdLst>
              <a:gd name="T0" fmla="*/ 2147483647 w 672"/>
              <a:gd name="T1" fmla="*/ 2147483647 h 605"/>
              <a:gd name="T2" fmla="*/ 2147483647 w 672"/>
              <a:gd name="T3" fmla="*/ 2147483647 h 605"/>
              <a:gd name="T4" fmla="*/ 2147483647 w 672"/>
              <a:gd name="T5" fmla="*/ 2147483647 h 605"/>
              <a:gd name="T6" fmla="*/ 2147483647 w 672"/>
              <a:gd name="T7" fmla="*/ 2147483647 h 605"/>
              <a:gd name="T8" fmla="*/ 2147483647 w 672"/>
              <a:gd name="T9" fmla="*/ 2147483647 h 605"/>
              <a:gd name="T10" fmla="*/ 2147483647 w 672"/>
              <a:gd name="T11" fmla="*/ 2147483647 h 605"/>
              <a:gd name="T12" fmla="*/ 2147483647 w 672"/>
              <a:gd name="T13" fmla="*/ 2147483647 h 605"/>
              <a:gd name="T14" fmla="*/ 2147483647 w 672"/>
              <a:gd name="T15" fmla="*/ 2147483647 h 605"/>
              <a:gd name="T16" fmla="*/ 2147483647 w 672"/>
              <a:gd name="T17" fmla="*/ 2147483647 h 605"/>
              <a:gd name="T18" fmla="*/ 2147483647 w 672"/>
              <a:gd name="T19" fmla="*/ 2147483647 h 605"/>
              <a:gd name="T20" fmla="*/ 2147483647 w 672"/>
              <a:gd name="T21" fmla="*/ 2147483647 h 605"/>
              <a:gd name="T22" fmla="*/ 2147483647 w 672"/>
              <a:gd name="T23" fmla="*/ 2147483647 h 605"/>
              <a:gd name="T24" fmla="*/ 0 w 672"/>
              <a:gd name="T25" fmla="*/ 2147483647 h 605"/>
              <a:gd name="T26" fmla="*/ 2147483647 w 672"/>
              <a:gd name="T27" fmla="*/ 2147483647 h 605"/>
              <a:gd name="T28" fmla="*/ 2147483647 w 672"/>
              <a:gd name="T29" fmla="*/ 2147483647 h 605"/>
              <a:gd name="T30" fmla="*/ 2147483647 w 672"/>
              <a:gd name="T31" fmla="*/ 2147483647 h 605"/>
              <a:gd name="T32" fmla="*/ 2147483647 w 672"/>
              <a:gd name="T33" fmla="*/ 2147483647 h 605"/>
              <a:gd name="T34" fmla="*/ 2147483647 w 672"/>
              <a:gd name="T35" fmla="*/ 2147483647 h 605"/>
              <a:gd name="T36" fmla="*/ 2147483647 w 672"/>
              <a:gd name="T37" fmla="*/ 2147483647 h 605"/>
              <a:gd name="T38" fmla="*/ 2147483647 w 672"/>
              <a:gd name="T39" fmla="*/ 2147483647 h 605"/>
              <a:gd name="T40" fmla="*/ 2147483647 w 672"/>
              <a:gd name="T41" fmla="*/ 2147483647 h 605"/>
              <a:gd name="T42" fmla="*/ 2147483647 w 672"/>
              <a:gd name="T43" fmla="*/ 2147483647 h 605"/>
              <a:gd name="T44" fmla="*/ 2147483647 w 672"/>
              <a:gd name="T45" fmla="*/ 2147483647 h 605"/>
              <a:gd name="T46" fmla="*/ 2147483647 w 672"/>
              <a:gd name="T47" fmla="*/ 2147483647 h 605"/>
              <a:gd name="T48" fmla="*/ 2147483647 w 672"/>
              <a:gd name="T49" fmla="*/ 2147483647 h 605"/>
              <a:gd name="T50" fmla="*/ 2147483647 w 672"/>
              <a:gd name="T51" fmla="*/ 2147483647 h 605"/>
              <a:gd name="T52" fmla="*/ 2147483647 w 672"/>
              <a:gd name="T53" fmla="*/ 2147483647 h 605"/>
              <a:gd name="T54" fmla="*/ 2147483647 w 672"/>
              <a:gd name="T55" fmla="*/ 2147483647 h 605"/>
              <a:gd name="T56" fmla="*/ 2147483647 w 672"/>
              <a:gd name="T57" fmla="*/ 2147483647 h 605"/>
              <a:gd name="T58" fmla="*/ 2147483647 w 672"/>
              <a:gd name="T59" fmla="*/ 2147483647 h 605"/>
              <a:gd name="T60" fmla="*/ 2147483647 w 672"/>
              <a:gd name="T61" fmla="*/ 2147483647 h 605"/>
              <a:gd name="T62" fmla="*/ 2147483647 w 672"/>
              <a:gd name="T63" fmla="*/ 2147483647 h 605"/>
              <a:gd name="T64" fmla="*/ 2147483647 w 672"/>
              <a:gd name="T65" fmla="*/ 2147483647 h 605"/>
              <a:gd name="T66" fmla="*/ 2147483647 w 672"/>
              <a:gd name="T67" fmla="*/ 2147483647 h 605"/>
              <a:gd name="T68" fmla="*/ 2147483647 w 672"/>
              <a:gd name="T69" fmla="*/ 2147483647 h 605"/>
              <a:gd name="T70" fmla="*/ 2147483647 w 672"/>
              <a:gd name="T71" fmla="*/ 2147483647 h 605"/>
              <a:gd name="T72" fmla="*/ 2147483647 w 672"/>
              <a:gd name="T73" fmla="*/ 2147483647 h 605"/>
              <a:gd name="T74" fmla="*/ 2147483647 w 672"/>
              <a:gd name="T75" fmla="*/ 2147483647 h 605"/>
              <a:gd name="T76" fmla="*/ 2147483647 w 672"/>
              <a:gd name="T77" fmla="*/ 2147483647 h 605"/>
              <a:gd name="T78" fmla="*/ 2147483647 w 672"/>
              <a:gd name="T79" fmla="*/ 2147483647 h 605"/>
              <a:gd name="T80" fmla="*/ 2147483647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72"/>
              <a:gd name="T124" fmla="*/ 0 h 605"/>
              <a:gd name="T125" fmla="*/ 672 w 672"/>
              <a:gd name="T126" fmla="*/ 605 h 60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2781" name="Freeform 14"/>
          <p:cNvSpPr>
            <a:spLocks/>
          </p:cNvSpPr>
          <p:nvPr/>
        </p:nvSpPr>
        <p:spPr bwMode="auto">
          <a:xfrm>
            <a:off x="796925" y="600075"/>
            <a:ext cx="1803400" cy="4032250"/>
          </a:xfrm>
          <a:custGeom>
            <a:avLst/>
            <a:gdLst>
              <a:gd name="T0" fmla="*/ 2147483647 w 1136"/>
              <a:gd name="T1" fmla="*/ 2147483647 h 2540"/>
              <a:gd name="T2" fmla="*/ 2147483647 w 1136"/>
              <a:gd name="T3" fmla="*/ 2147483647 h 2540"/>
              <a:gd name="T4" fmla="*/ 2147483647 w 1136"/>
              <a:gd name="T5" fmla="*/ 2147483647 h 2540"/>
              <a:gd name="T6" fmla="*/ 2147483647 w 1136"/>
              <a:gd name="T7" fmla="*/ 2147483647 h 2540"/>
              <a:gd name="T8" fmla="*/ 2147483647 w 1136"/>
              <a:gd name="T9" fmla="*/ 2147483647 h 2540"/>
              <a:gd name="T10" fmla="*/ 2147483647 w 1136"/>
              <a:gd name="T11" fmla="*/ 2147483647 h 2540"/>
              <a:gd name="T12" fmla="*/ 2147483647 w 1136"/>
              <a:gd name="T13" fmla="*/ 2147483647 h 2540"/>
              <a:gd name="T14" fmla="*/ 2147483647 w 1136"/>
              <a:gd name="T15" fmla="*/ 2147483647 h 2540"/>
              <a:gd name="T16" fmla="*/ 2147483647 w 1136"/>
              <a:gd name="T17" fmla="*/ 2147483647 h 2540"/>
              <a:gd name="T18" fmla="*/ 2147483647 w 1136"/>
              <a:gd name="T19" fmla="*/ 2147483647 h 2540"/>
              <a:gd name="T20" fmla="*/ 2147483647 w 1136"/>
              <a:gd name="T21" fmla="*/ 2147483647 h 2540"/>
              <a:gd name="T22" fmla="*/ 2147483647 w 1136"/>
              <a:gd name="T23" fmla="*/ 2147483647 h 2540"/>
              <a:gd name="T24" fmla="*/ 2147483647 w 1136"/>
              <a:gd name="T25" fmla="*/ 2147483647 h 2540"/>
              <a:gd name="T26" fmla="*/ 2147483647 w 1136"/>
              <a:gd name="T27" fmla="*/ 2147483647 h 2540"/>
              <a:gd name="T28" fmla="*/ 2147483647 w 1136"/>
              <a:gd name="T29" fmla="*/ 2147483647 h 2540"/>
              <a:gd name="T30" fmla="*/ 2147483647 w 1136"/>
              <a:gd name="T31" fmla="*/ 2147483647 h 2540"/>
              <a:gd name="T32" fmla="*/ 2147483647 w 1136"/>
              <a:gd name="T33" fmla="*/ 2147483647 h 2540"/>
              <a:gd name="T34" fmla="*/ 2147483647 w 1136"/>
              <a:gd name="T35" fmla="*/ 2147483647 h 2540"/>
              <a:gd name="T36" fmla="*/ 2147483647 w 1136"/>
              <a:gd name="T37" fmla="*/ 2147483647 h 2540"/>
              <a:gd name="T38" fmla="*/ 2147483647 w 1136"/>
              <a:gd name="T39" fmla="*/ 2147483647 h 2540"/>
              <a:gd name="T40" fmla="*/ 2147483647 w 1136"/>
              <a:gd name="T41" fmla="*/ 2147483647 h 2540"/>
              <a:gd name="T42" fmla="*/ 2147483647 w 1136"/>
              <a:gd name="T43" fmla="*/ 2147483647 h 2540"/>
              <a:gd name="T44" fmla="*/ 2147483647 w 1136"/>
              <a:gd name="T45" fmla="*/ 2147483647 h 2540"/>
              <a:gd name="T46" fmla="*/ 2147483647 w 1136"/>
              <a:gd name="T47" fmla="*/ 2147483647 h 2540"/>
              <a:gd name="T48" fmla="*/ 2147483647 w 1136"/>
              <a:gd name="T49" fmla="*/ 2147483647 h 2540"/>
              <a:gd name="T50" fmla="*/ 2147483647 w 1136"/>
              <a:gd name="T51" fmla="*/ 2147483647 h 2540"/>
              <a:gd name="T52" fmla="*/ 2147483647 w 1136"/>
              <a:gd name="T53" fmla="*/ 2147483647 h 2540"/>
              <a:gd name="T54" fmla="*/ 2147483647 w 1136"/>
              <a:gd name="T55" fmla="*/ 2147483647 h 2540"/>
              <a:gd name="T56" fmla="*/ 2147483647 w 1136"/>
              <a:gd name="T57" fmla="*/ 2147483647 h 2540"/>
              <a:gd name="T58" fmla="*/ 2147483647 w 1136"/>
              <a:gd name="T59" fmla="*/ 2147483647 h 2540"/>
              <a:gd name="T60" fmla="*/ 2147483647 w 1136"/>
              <a:gd name="T61" fmla="*/ 2147483647 h 2540"/>
              <a:gd name="T62" fmla="*/ 2147483647 w 1136"/>
              <a:gd name="T63" fmla="*/ 2147483647 h 2540"/>
              <a:gd name="T64" fmla="*/ 2147483647 w 1136"/>
              <a:gd name="T65" fmla="*/ 2147483647 h 2540"/>
              <a:gd name="T66" fmla="*/ 2147483647 w 1136"/>
              <a:gd name="T67" fmla="*/ 2147483647 h 2540"/>
              <a:gd name="T68" fmla="*/ 2147483647 w 1136"/>
              <a:gd name="T69" fmla="*/ 2147483647 h 2540"/>
              <a:gd name="T70" fmla="*/ 2147483647 w 1136"/>
              <a:gd name="T71" fmla="*/ 2147483647 h 2540"/>
              <a:gd name="T72" fmla="*/ 2147483647 w 1136"/>
              <a:gd name="T73" fmla="*/ 2147483647 h 2540"/>
              <a:gd name="T74" fmla="*/ 2147483647 w 1136"/>
              <a:gd name="T75" fmla="*/ 2147483647 h 2540"/>
              <a:gd name="T76" fmla="*/ 2147483647 w 1136"/>
              <a:gd name="T77" fmla="*/ 2147483647 h 2540"/>
              <a:gd name="T78" fmla="*/ 2147483647 w 1136"/>
              <a:gd name="T79" fmla="*/ 2147483647 h 2540"/>
              <a:gd name="T80" fmla="*/ 2147483647 w 1136"/>
              <a:gd name="T81" fmla="*/ 2147483647 h 2540"/>
              <a:gd name="T82" fmla="*/ 2147483647 w 1136"/>
              <a:gd name="T83" fmla="*/ 2147483647 h 2540"/>
              <a:gd name="T84" fmla="*/ 2147483647 w 1136"/>
              <a:gd name="T85" fmla="*/ 2147483647 h 2540"/>
              <a:gd name="T86" fmla="*/ 2147483647 w 1136"/>
              <a:gd name="T87" fmla="*/ 2147483647 h 2540"/>
              <a:gd name="T88" fmla="*/ 2147483647 w 1136"/>
              <a:gd name="T89" fmla="*/ 2147483647 h 2540"/>
              <a:gd name="T90" fmla="*/ 2147483647 w 1136"/>
              <a:gd name="T91" fmla="*/ 2147483647 h 2540"/>
              <a:gd name="T92" fmla="*/ 2147483647 w 1136"/>
              <a:gd name="T93" fmla="*/ 2147483647 h 2540"/>
              <a:gd name="T94" fmla="*/ 2147483647 w 1136"/>
              <a:gd name="T95" fmla="*/ 2147483647 h 2540"/>
              <a:gd name="T96" fmla="*/ 2147483647 w 1136"/>
              <a:gd name="T97" fmla="*/ 2147483647 h 2540"/>
              <a:gd name="T98" fmla="*/ 2147483647 w 1136"/>
              <a:gd name="T99" fmla="*/ 2147483647 h 2540"/>
              <a:gd name="T100" fmla="*/ 2147483647 w 1136"/>
              <a:gd name="T101" fmla="*/ 2147483647 h 2540"/>
              <a:gd name="T102" fmla="*/ 2147483647 w 1136"/>
              <a:gd name="T103" fmla="*/ 2147483647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36"/>
              <a:gd name="T157" fmla="*/ 0 h 2540"/>
              <a:gd name="T158" fmla="*/ 1136 w 1136"/>
              <a:gd name="T159" fmla="*/ 2540 h 254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2782" name="Freeform 15"/>
          <p:cNvSpPr>
            <a:spLocks/>
          </p:cNvSpPr>
          <p:nvPr/>
        </p:nvSpPr>
        <p:spPr bwMode="auto">
          <a:xfrm>
            <a:off x="842963" y="565150"/>
            <a:ext cx="7639050" cy="5495925"/>
          </a:xfrm>
          <a:custGeom>
            <a:avLst/>
            <a:gdLst>
              <a:gd name="T0" fmla="*/ 2147483647 w 4812"/>
              <a:gd name="T1" fmla="*/ 2147483647 h 3462"/>
              <a:gd name="T2" fmla="*/ 2147483647 w 4812"/>
              <a:gd name="T3" fmla="*/ 2147483647 h 3462"/>
              <a:gd name="T4" fmla="*/ 2147483647 w 4812"/>
              <a:gd name="T5" fmla="*/ 2147483647 h 3462"/>
              <a:gd name="T6" fmla="*/ 2147483647 w 4812"/>
              <a:gd name="T7" fmla="*/ 2147483647 h 3462"/>
              <a:gd name="T8" fmla="*/ 2147483647 w 4812"/>
              <a:gd name="T9" fmla="*/ 2147483647 h 3462"/>
              <a:gd name="T10" fmla="*/ 2147483647 w 4812"/>
              <a:gd name="T11" fmla="*/ 2147483647 h 3462"/>
              <a:gd name="T12" fmla="*/ 2147483647 w 4812"/>
              <a:gd name="T13" fmla="*/ 2147483647 h 3462"/>
              <a:gd name="T14" fmla="*/ 2147483647 w 4812"/>
              <a:gd name="T15" fmla="*/ 2147483647 h 3462"/>
              <a:gd name="T16" fmla="*/ 2147483647 w 4812"/>
              <a:gd name="T17" fmla="*/ 2147483647 h 3462"/>
              <a:gd name="T18" fmla="*/ 2147483647 w 4812"/>
              <a:gd name="T19" fmla="*/ 2147483647 h 3462"/>
              <a:gd name="T20" fmla="*/ 2147483647 w 4812"/>
              <a:gd name="T21" fmla="*/ 2147483647 h 3462"/>
              <a:gd name="T22" fmla="*/ 2147483647 w 4812"/>
              <a:gd name="T23" fmla="*/ 2147483647 h 3462"/>
              <a:gd name="T24" fmla="*/ 2147483647 w 4812"/>
              <a:gd name="T25" fmla="*/ 2147483647 h 3462"/>
              <a:gd name="T26" fmla="*/ 2147483647 w 4812"/>
              <a:gd name="T27" fmla="*/ 2147483647 h 3462"/>
              <a:gd name="T28" fmla="*/ 2147483647 w 4812"/>
              <a:gd name="T29" fmla="*/ 2147483647 h 3462"/>
              <a:gd name="T30" fmla="*/ 2147483647 w 4812"/>
              <a:gd name="T31" fmla="*/ 2147483647 h 3462"/>
              <a:gd name="T32" fmla="*/ 2147483647 w 4812"/>
              <a:gd name="T33" fmla="*/ 2147483647 h 3462"/>
              <a:gd name="T34" fmla="*/ 2147483647 w 4812"/>
              <a:gd name="T35" fmla="*/ 2147483647 h 3462"/>
              <a:gd name="T36" fmla="*/ 2147483647 w 4812"/>
              <a:gd name="T37" fmla="*/ 2147483647 h 3462"/>
              <a:gd name="T38" fmla="*/ 2147483647 w 4812"/>
              <a:gd name="T39" fmla="*/ 2147483647 h 3462"/>
              <a:gd name="T40" fmla="*/ 2147483647 w 4812"/>
              <a:gd name="T41" fmla="*/ 2147483647 h 3462"/>
              <a:gd name="T42" fmla="*/ 2147483647 w 4812"/>
              <a:gd name="T43" fmla="*/ 2147483647 h 3462"/>
              <a:gd name="T44" fmla="*/ 2147483647 w 4812"/>
              <a:gd name="T45" fmla="*/ 2147483647 h 3462"/>
              <a:gd name="T46" fmla="*/ 2147483647 w 4812"/>
              <a:gd name="T47" fmla="*/ 2147483647 h 3462"/>
              <a:gd name="T48" fmla="*/ 2147483647 w 4812"/>
              <a:gd name="T49" fmla="*/ 2147483647 h 3462"/>
              <a:gd name="T50" fmla="*/ 2147483647 w 4812"/>
              <a:gd name="T51" fmla="*/ 2147483647 h 3462"/>
              <a:gd name="T52" fmla="*/ 2147483647 w 4812"/>
              <a:gd name="T53" fmla="*/ 2147483647 h 3462"/>
              <a:gd name="T54" fmla="*/ 2147483647 w 4812"/>
              <a:gd name="T55" fmla="*/ 2147483647 h 3462"/>
              <a:gd name="T56" fmla="*/ 2147483647 w 4812"/>
              <a:gd name="T57" fmla="*/ 2147483647 h 3462"/>
              <a:gd name="T58" fmla="*/ 2147483647 w 4812"/>
              <a:gd name="T59" fmla="*/ 2147483647 h 3462"/>
              <a:gd name="T60" fmla="*/ 2147483647 w 4812"/>
              <a:gd name="T61" fmla="*/ 2147483647 h 3462"/>
              <a:gd name="T62" fmla="*/ 2147483647 w 4812"/>
              <a:gd name="T63" fmla="*/ 2147483647 h 3462"/>
              <a:gd name="T64" fmla="*/ 2147483647 w 4812"/>
              <a:gd name="T65" fmla="*/ 2147483647 h 3462"/>
              <a:gd name="T66" fmla="*/ 2147483647 w 4812"/>
              <a:gd name="T67" fmla="*/ 2147483647 h 3462"/>
              <a:gd name="T68" fmla="*/ 2147483647 w 4812"/>
              <a:gd name="T69" fmla="*/ 2147483647 h 3462"/>
              <a:gd name="T70" fmla="*/ 2147483647 w 4812"/>
              <a:gd name="T71" fmla="*/ 2147483647 h 3462"/>
              <a:gd name="T72" fmla="*/ 2147483647 w 4812"/>
              <a:gd name="T73" fmla="*/ 2147483647 h 3462"/>
              <a:gd name="T74" fmla="*/ 2147483647 w 4812"/>
              <a:gd name="T75" fmla="*/ 2147483647 h 3462"/>
              <a:gd name="T76" fmla="*/ 2147483647 w 4812"/>
              <a:gd name="T77" fmla="*/ 2147483647 h 3462"/>
              <a:gd name="T78" fmla="*/ 2147483647 w 4812"/>
              <a:gd name="T79" fmla="*/ 2147483647 h 3462"/>
              <a:gd name="T80" fmla="*/ 2147483647 w 4812"/>
              <a:gd name="T81" fmla="*/ 2147483647 h 3462"/>
              <a:gd name="T82" fmla="*/ 2147483647 w 4812"/>
              <a:gd name="T83" fmla="*/ 2147483647 h 3462"/>
              <a:gd name="T84" fmla="*/ 2147483647 w 4812"/>
              <a:gd name="T85" fmla="*/ 2147483647 h 3462"/>
              <a:gd name="T86" fmla="*/ 2147483647 w 4812"/>
              <a:gd name="T87" fmla="*/ 2147483647 h 3462"/>
              <a:gd name="T88" fmla="*/ 2147483647 w 4812"/>
              <a:gd name="T89" fmla="*/ 2147483647 h 3462"/>
              <a:gd name="T90" fmla="*/ 2147483647 w 4812"/>
              <a:gd name="T91" fmla="*/ 2147483647 h 3462"/>
              <a:gd name="T92" fmla="*/ 2147483647 w 4812"/>
              <a:gd name="T93" fmla="*/ 2147483647 h 3462"/>
              <a:gd name="T94" fmla="*/ 2147483647 w 4812"/>
              <a:gd name="T95" fmla="*/ 2147483647 h 3462"/>
              <a:gd name="T96" fmla="*/ 2147483647 w 4812"/>
              <a:gd name="T97" fmla="*/ 2147483647 h 3462"/>
              <a:gd name="T98" fmla="*/ 2147483647 w 4812"/>
              <a:gd name="T99" fmla="*/ 2147483647 h 3462"/>
              <a:gd name="T100" fmla="*/ 2147483647 w 4812"/>
              <a:gd name="T101" fmla="*/ 2147483647 h 3462"/>
              <a:gd name="T102" fmla="*/ 2147483647 w 4812"/>
              <a:gd name="T103" fmla="*/ 2147483647 h 3462"/>
              <a:gd name="T104" fmla="*/ 2147483647 w 4812"/>
              <a:gd name="T105" fmla="*/ 2147483647 h 3462"/>
              <a:gd name="T106" fmla="*/ 2147483647 w 4812"/>
              <a:gd name="T107" fmla="*/ 2147483647 h 3462"/>
              <a:gd name="T108" fmla="*/ 2147483647 w 4812"/>
              <a:gd name="T109" fmla="*/ 2147483647 h 3462"/>
              <a:gd name="T110" fmla="*/ 2147483647 w 4812"/>
              <a:gd name="T111" fmla="*/ 2147483647 h 3462"/>
              <a:gd name="T112" fmla="*/ 2147483647 w 4812"/>
              <a:gd name="T113" fmla="*/ 2147483647 h 3462"/>
              <a:gd name="T114" fmla="*/ 2147483647 w 4812"/>
              <a:gd name="T115" fmla="*/ 2147483647 h 3462"/>
              <a:gd name="T116" fmla="*/ 2147483647 w 4812"/>
              <a:gd name="T117" fmla="*/ 2147483647 h 3462"/>
              <a:gd name="T118" fmla="*/ 2147483647 w 4812"/>
              <a:gd name="T119" fmla="*/ 2147483647 h 3462"/>
              <a:gd name="T120" fmla="*/ 2147483647 w 4812"/>
              <a:gd name="T121" fmla="*/ 214748364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812"/>
              <a:gd name="T184" fmla="*/ 0 h 3462"/>
              <a:gd name="T185" fmla="*/ 4812 w 4812"/>
              <a:gd name="T186" fmla="*/ 3462 h 346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2783" name="Freeform 17"/>
          <p:cNvSpPr>
            <a:spLocks/>
          </p:cNvSpPr>
          <p:nvPr/>
        </p:nvSpPr>
        <p:spPr bwMode="auto">
          <a:xfrm>
            <a:off x="390525" y="323850"/>
            <a:ext cx="8367713" cy="185738"/>
          </a:xfrm>
          <a:custGeom>
            <a:avLst/>
            <a:gdLst>
              <a:gd name="T0" fmla="*/ 0 w 5271"/>
              <a:gd name="T1" fmla="*/ 0 h 117"/>
              <a:gd name="T2" fmla="*/ 2147483647 w 5271"/>
              <a:gd name="T3" fmla="*/ 2147483647 h 117"/>
              <a:gd name="T4" fmla="*/ 2147483647 w 5271"/>
              <a:gd name="T5" fmla="*/ 2147483647 h 117"/>
              <a:gd name="T6" fmla="*/ 2147483647 w 5271"/>
              <a:gd name="T7" fmla="*/ 0 h 117"/>
              <a:gd name="T8" fmla="*/ 0 w 5271"/>
              <a:gd name="T9" fmla="*/ 0 h 117"/>
              <a:gd name="T10" fmla="*/ 0 60000 65536"/>
              <a:gd name="T11" fmla="*/ 0 60000 65536"/>
              <a:gd name="T12" fmla="*/ 0 60000 65536"/>
              <a:gd name="T13" fmla="*/ 0 60000 65536"/>
              <a:gd name="T14" fmla="*/ 0 60000 65536"/>
              <a:gd name="T15" fmla="*/ 0 w 5271"/>
              <a:gd name="T16" fmla="*/ 0 h 117"/>
              <a:gd name="T17" fmla="*/ 5271 w 5271"/>
              <a:gd name="T18" fmla="*/ 117 h 117"/>
            </a:gdLst>
            <a:ahLst/>
            <a:cxnLst>
              <a:cxn ang="T10">
                <a:pos x="T0" y="T1"/>
              </a:cxn>
              <a:cxn ang="T11">
                <a:pos x="T2" y="T3"/>
              </a:cxn>
              <a:cxn ang="T12">
                <a:pos x="T4" y="T5"/>
              </a:cxn>
              <a:cxn ang="T13">
                <a:pos x="T6" y="T7"/>
              </a:cxn>
              <a:cxn ang="T14">
                <a:pos x="T8" y="T9"/>
              </a:cxn>
            </a:cxnLst>
            <a:rect l="T15" t="T16" r="T17" b="T18"/>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2784" name="Freeform 22"/>
          <p:cNvSpPr>
            <a:spLocks/>
          </p:cNvSpPr>
          <p:nvPr/>
        </p:nvSpPr>
        <p:spPr bwMode="auto">
          <a:xfrm>
            <a:off x="390525" y="323850"/>
            <a:ext cx="169863" cy="6173788"/>
          </a:xfrm>
          <a:custGeom>
            <a:avLst/>
            <a:gdLst>
              <a:gd name="T0" fmla="*/ 0 w 107"/>
              <a:gd name="T1" fmla="*/ 0 h 3889"/>
              <a:gd name="T2" fmla="*/ 0 w 107"/>
              <a:gd name="T3" fmla="*/ 2147483647 h 3889"/>
              <a:gd name="T4" fmla="*/ 2147483647 w 107"/>
              <a:gd name="T5" fmla="*/ 2147483647 h 3889"/>
              <a:gd name="T6" fmla="*/ 2147483647 w 107"/>
              <a:gd name="T7" fmla="*/ 2147483647 h 3889"/>
              <a:gd name="T8" fmla="*/ 0 w 107"/>
              <a:gd name="T9" fmla="*/ 0 h 3889"/>
              <a:gd name="T10" fmla="*/ 0 60000 65536"/>
              <a:gd name="T11" fmla="*/ 0 60000 65536"/>
              <a:gd name="T12" fmla="*/ 0 60000 65536"/>
              <a:gd name="T13" fmla="*/ 0 60000 65536"/>
              <a:gd name="T14" fmla="*/ 0 60000 65536"/>
              <a:gd name="T15" fmla="*/ 0 w 107"/>
              <a:gd name="T16" fmla="*/ 0 h 3889"/>
              <a:gd name="T17" fmla="*/ 107 w 107"/>
              <a:gd name="T18" fmla="*/ 3889 h 3889"/>
            </a:gdLst>
            <a:ahLst/>
            <a:cxnLst>
              <a:cxn ang="T10">
                <a:pos x="T0" y="T1"/>
              </a:cxn>
              <a:cxn ang="T11">
                <a:pos x="T2" y="T3"/>
              </a:cxn>
              <a:cxn ang="T12">
                <a:pos x="T4" y="T5"/>
              </a:cxn>
              <a:cxn ang="T13">
                <a:pos x="T6" y="T7"/>
              </a:cxn>
              <a:cxn ang="T14">
                <a:pos x="T8" y="T9"/>
              </a:cxn>
            </a:cxnLst>
            <a:rect l="T15" t="T16" r="T17" b="T18"/>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2785" name="Freeform 23"/>
          <p:cNvSpPr>
            <a:spLocks/>
          </p:cNvSpPr>
          <p:nvPr/>
        </p:nvSpPr>
        <p:spPr bwMode="auto">
          <a:xfrm>
            <a:off x="8588375" y="323850"/>
            <a:ext cx="169863" cy="6173788"/>
          </a:xfrm>
          <a:custGeom>
            <a:avLst/>
            <a:gdLst>
              <a:gd name="T0" fmla="*/ 0 w 107"/>
              <a:gd name="T1" fmla="*/ 2147483647 h 3889"/>
              <a:gd name="T2" fmla="*/ 0 w 107"/>
              <a:gd name="T3" fmla="*/ 2147483647 h 3889"/>
              <a:gd name="T4" fmla="*/ 2147483647 w 107"/>
              <a:gd name="T5" fmla="*/ 2147483647 h 3889"/>
              <a:gd name="T6" fmla="*/ 2147483647 w 107"/>
              <a:gd name="T7" fmla="*/ 0 h 3889"/>
              <a:gd name="T8" fmla="*/ 0 w 107"/>
              <a:gd name="T9" fmla="*/ 2147483647 h 3889"/>
              <a:gd name="T10" fmla="*/ 0 60000 65536"/>
              <a:gd name="T11" fmla="*/ 0 60000 65536"/>
              <a:gd name="T12" fmla="*/ 0 60000 65536"/>
              <a:gd name="T13" fmla="*/ 0 60000 65536"/>
              <a:gd name="T14" fmla="*/ 0 60000 65536"/>
              <a:gd name="T15" fmla="*/ 0 w 107"/>
              <a:gd name="T16" fmla="*/ 0 h 3889"/>
              <a:gd name="T17" fmla="*/ 107 w 107"/>
              <a:gd name="T18" fmla="*/ 3889 h 3889"/>
            </a:gdLst>
            <a:ahLst/>
            <a:cxnLst>
              <a:cxn ang="T10">
                <a:pos x="T0" y="T1"/>
              </a:cxn>
              <a:cxn ang="T11">
                <a:pos x="T2" y="T3"/>
              </a:cxn>
              <a:cxn ang="T12">
                <a:pos x="T4" y="T5"/>
              </a:cxn>
              <a:cxn ang="T13">
                <a:pos x="T6" y="T7"/>
              </a:cxn>
              <a:cxn ang="T14">
                <a:pos x="T8" y="T9"/>
              </a:cxn>
            </a:cxnLst>
            <a:rect l="T15" t="T16" r="T17" b="T18"/>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2786" name="Freeform 24"/>
          <p:cNvSpPr>
            <a:spLocks/>
          </p:cNvSpPr>
          <p:nvPr/>
        </p:nvSpPr>
        <p:spPr bwMode="auto">
          <a:xfrm>
            <a:off x="390525" y="6311900"/>
            <a:ext cx="8367713" cy="185738"/>
          </a:xfrm>
          <a:custGeom>
            <a:avLst/>
            <a:gdLst>
              <a:gd name="T0" fmla="*/ 2147483647 w 5271"/>
              <a:gd name="T1" fmla="*/ 0 h 117"/>
              <a:gd name="T2" fmla="*/ 2147483647 w 5271"/>
              <a:gd name="T3" fmla="*/ 0 h 117"/>
              <a:gd name="T4" fmla="*/ 2147483647 w 5271"/>
              <a:gd name="T5" fmla="*/ 2147483647 h 117"/>
              <a:gd name="T6" fmla="*/ 0 w 5271"/>
              <a:gd name="T7" fmla="*/ 2147483647 h 117"/>
              <a:gd name="T8" fmla="*/ 2147483647 w 5271"/>
              <a:gd name="T9" fmla="*/ 0 h 117"/>
              <a:gd name="T10" fmla="*/ 0 60000 65536"/>
              <a:gd name="T11" fmla="*/ 0 60000 65536"/>
              <a:gd name="T12" fmla="*/ 0 60000 65536"/>
              <a:gd name="T13" fmla="*/ 0 60000 65536"/>
              <a:gd name="T14" fmla="*/ 0 60000 65536"/>
              <a:gd name="T15" fmla="*/ 0 w 5271"/>
              <a:gd name="T16" fmla="*/ 0 h 117"/>
              <a:gd name="T17" fmla="*/ 5271 w 5271"/>
              <a:gd name="T18" fmla="*/ 117 h 117"/>
            </a:gdLst>
            <a:ahLst/>
            <a:cxnLst>
              <a:cxn ang="T10">
                <a:pos x="T0" y="T1"/>
              </a:cxn>
              <a:cxn ang="T11">
                <a:pos x="T2" y="T3"/>
              </a:cxn>
              <a:cxn ang="T12">
                <a:pos x="T4" y="T5"/>
              </a:cxn>
              <a:cxn ang="T13">
                <a:pos x="T6" y="T7"/>
              </a:cxn>
              <a:cxn ang="T14">
                <a:pos x="T8" y="T9"/>
              </a:cxn>
            </a:cxnLst>
            <a:rect l="T15" t="T16" r="T17" b="T18"/>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2787" name="Freeform 27"/>
          <p:cNvSpPr>
            <a:spLocks/>
          </p:cNvSpPr>
          <p:nvPr/>
        </p:nvSpPr>
        <p:spPr bwMode="auto">
          <a:xfrm>
            <a:off x="390525" y="323850"/>
            <a:ext cx="169863" cy="3389313"/>
          </a:xfrm>
          <a:custGeom>
            <a:avLst/>
            <a:gdLst>
              <a:gd name="T0" fmla="*/ 0 w 107"/>
              <a:gd name="T1" fmla="*/ 0 h 2135"/>
              <a:gd name="T2" fmla="*/ 2147483647 w 107"/>
              <a:gd name="T3" fmla="*/ 2147483647 h 2135"/>
              <a:gd name="T4" fmla="*/ 2147483647 w 107"/>
              <a:gd name="T5" fmla="*/ 2147483647 h 2135"/>
              <a:gd name="T6" fmla="*/ 2147483647 w 107"/>
              <a:gd name="T7" fmla="*/ 2147483647 h 2135"/>
              <a:gd name="T8" fmla="*/ 2147483647 w 107"/>
              <a:gd name="T9" fmla="*/ 2147483647 h 2135"/>
              <a:gd name="T10" fmla="*/ 2147483647 w 107"/>
              <a:gd name="T11" fmla="*/ 2147483647 h 2135"/>
              <a:gd name="T12" fmla="*/ 2147483647 w 107"/>
              <a:gd name="T13" fmla="*/ 2147483647 h 2135"/>
              <a:gd name="T14" fmla="*/ 2147483647 w 107"/>
              <a:gd name="T15" fmla="*/ 2147483647 h 2135"/>
              <a:gd name="T16" fmla="*/ 2147483647 w 107"/>
              <a:gd name="T17" fmla="*/ 2147483647 h 2135"/>
              <a:gd name="T18" fmla="*/ 2147483647 w 107"/>
              <a:gd name="T19" fmla="*/ 2147483647 h 2135"/>
              <a:gd name="T20" fmla="*/ 2147483647 w 107"/>
              <a:gd name="T21" fmla="*/ 2147483647 h 2135"/>
              <a:gd name="T22" fmla="*/ 2147483647 w 107"/>
              <a:gd name="T23" fmla="*/ 2147483647 h 2135"/>
              <a:gd name="T24" fmla="*/ 2147483647 w 107"/>
              <a:gd name="T25" fmla="*/ 2147483647 h 2135"/>
              <a:gd name="T26" fmla="*/ 2147483647 w 107"/>
              <a:gd name="T27" fmla="*/ 2147483647 h 2135"/>
              <a:gd name="T28" fmla="*/ 2147483647 w 107"/>
              <a:gd name="T29" fmla="*/ 2147483647 h 2135"/>
              <a:gd name="T30" fmla="*/ 2147483647 w 107"/>
              <a:gd name="T31" fmla="*/ 2147483647 h 2135"/>
              <a:gd name="T32" fmla="*/ 2147483647 w 107"/>
              <a:gd name="T33" fmla="*/ 2147483647 h 2135"/>
              <a:gd name="T34" fmla="*/ 2147483647 w 107"/>
              <a:gd name="T35" fmla="*/ 2147483647 h 2135"/>
              <a:gd name="T36" fmla="*/ 2147483647 w 107"/>
              <a:gd name="T37" fmla="*/ 2147483647 h 2135"/>
              <a:gd name="T38" fmla="*/ 2147483647 w 107"/>
              <a:gd name="T39" fmla="*/ 2147483647 h 2135"/>
              <a:gd name="T40" fmla="*/ 2147483647 w 107"/>
              <a:gd name="T41" fmla="*/ 2147483647 h 2135"/>
              <a:gd name="T42" fmla="*/ 2147483647 w 107"/>
              <a:gd name="T43" fmla="*/ 2147483647 h 2135"/>
              <a:gd name="T44" fmla="*/ 2147483647 w 107"/>
              <a:gd name="T45" fmla="*/ 2147483647 h 2135"/>
              <a:gd name="T46" fmla="*/ 2147483647 w 107"/>
              <a:gd name="T47" fmla="*/ 2147483647 h 2135"/>
              <a:gd name="T48" fmla="*/ 2147483647 w 107"/>
              <a:gd name="T49" fmla="*/ 2147483647 h 2135"/>
              <a:gd name="T50" fmla="*/ 2147483647 w 107"/>
              <a:gd name="T51" fmla="*/ 2147483647 h 2135"/>
              <a:gd name="T52" fmla="*/ 2147483647 w 107"/>
              <a:gd name="T53" fmla="*/ 2147483647 h 2135"/>
              <a:gd name="T54" fmla="*/ 2147483647 w 107"/>
              <a:gd name="T55" fmla="*/ 2147483647 h 2135"/>
              <a:gd name="T56" fmla="*/ 2147483647 w 107"/>
              <a:gd name="T57" fmla="*/ 2147483647 h 2135"/>
              <a:gd name="T58" fmla="*/ 2147483647 w 107"/>
              <a:gd name="T59" fmla="*/ 2147483647 h 2135"/>
              <a:gd name="T60" fmla="*/ 2147483647 w 107"/>
              <a:gd name="T61" fmla="*/ 2147483647 h 2135"/>
              <a:gd name="T62" fmla="*/ 2147483647 w 107"/>
              <a:gd name="T63" fmla="*/ 2147483647 h 2135"/>
              <a:gd name="T64" fmla="*/ 2147483647 w 107"/>
              <a:gd name="T65" fmla="*/ 2147483647 h 2135"/>
              <a:gd name="T66" fmla="*/ 2147483647 w 107"/>
              <a:gd name="T67" fmla="*/ 2147483647 h 2135"/>
              <a:gd name="T68" fmla="*/ 2147483647 w 107"/>
              <a:gd name="T69" fmla="*/ 2147483647 h 2135"/>
              <a:gd name="T70" fmla="*/ 2147483647 w 107"/>
              <a:gd name="T71" fmla="*/ 2147483647 h 2135"/>
              <a:gd name="T72" fmla="*/ 2147483647 w 107"/>
              <a:gd name="T73" fmla="*/ 2147483647 h 2135"/>
              <a:gd name="T74" fmla="*/ 2147483647 w 107"/>
              <a:gd name="T75" fmla="*/ 2147483647 h 2135"/>
              <a:gd name="T76" fmla="*/ 2147483647 w 107"/>
              <a:gd name="T77" fmla="*/ 2147483647 h 2135"/>
              <a:gd name="T78" fmla="*/ 2147483647 w 107"/>
              <a:gd name="T79" fmla="*/ 2147483647 h 2135"/>
              <a:gd name="T80" fmla="*/ 2147483647 w 107"/>
              <a:gd name="T81" fmla="*/ 2147483647 h 2135"/>
              <a:gd name="T82" fmla="*/ 2147483647 w 107"/>
              <a:gd name="T83" fmla="*/ 2147483647 h 2135"/>
              <a:gd name="T84" fmla="*/ 2147483647 w 107"/>
              <a:gd name="T85" fmla="*/ 2147483647 h 2135"/>
              <a:gd name="T86" fmla="*/ 2147483647 w 107"/>
              <a:gd name="T87" fmla="*/ 2147483647 h 2135"/>
              <a:gd name="T88" fmla="*/ 2147483647 w 107"/>
              <a:gd name="T89" fmla="*/ 2147483647 h 2135"/>
              <a:gd name="T90" fmla="*/ 2147483647 w 107"/>
              <a:gd name="T91" fmla="*/ 2147483647 h 2135"/>
              <a:gd name="T92" fmla="*/ 2147483647 w 107"/>
              <a:gd name="T93" fmla="*/ 2147483647 h 2135"/>
              <a:gd name="T94" fmla="*/ 2147483647 w 107"/>
              <a:gd name="T95" fmla="*/ 2147483647 h 2135"/>
              <a:gd name="T96" fmla="*/ 2147483647 w 107"/>
              <a:gd name="T97" fmla="*/ 2147483647 h 2135"/>
              <a:gd name="T98" fmla="*/ 2147483647 w 107"/>
              <a:gd name="T99" fmla="*/ 2147483647 h 2135"/>
              <a:gd name="T100" fmla="*/ 2147483647 w 107"/>
              <a:gd name="T101" fmla="*/ 2147483647 h 2135"/>
              <a:gd name="T102" fmla="*/ 2147483647 w 107"/>
              <a:gd name="T103" fmla="*/ 214748364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7"/>
              <a:gd name="T160" fmla="*/ 0 h 2135"/>
              <a:gd name="T161" fmla="*/ 107 w 107"/>
              <a:gd name="T162" fmla="*/ 2135 h 213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2788" name="Freeform 28"/>
          <p:cNvSpPr>
            <a:spLocks/>
          </p:cNvSpPr>
          <p:nvPr/>
        </p:nvSpPr>
        <p:spPr bwMode="auto">
          <a:xfrm>
            <a:off x="412750" y="693738"/>
            <a:ext cx="147638" cy="2697162"/>
          </a:xfrm>
          <a:custGeom>
            <a:avLst/>
            <a:gdLst>
              <a:gd name="T0" fmla="*/ 2147483647 w 93"/>
              <a:gd name="T1" fmla="*/ 0 h 1699"/>
              <a:gd name="T2" fmla="*/ 2147483647 w 93"/>
              <a:gd name="T3" fmla="*/ 2147483647 h 1699"/>
              <a:gd name="T4" fmla="*/ 2147483647 w 93"/>
              <a:gd name="T5" fmla="*/ 2147483647 h 1699"/>
              <a:gd name="T6" fmla="*/ 2147483647 w 93"/>
              <a:gd name="T7" fmla="*/ 2147483647 h 1699"/>
              <a:gd name="T8" fmla="*/ 2147483647 w 93"/>
              <a:gd name="T9" fmla="*/ 2147483647 h 1699"/>
              <a:gd name="T10" fmla="*/ 2147483647 w 93"/>
              <a:gd name="T11" fmla="*/ 2147483647 h 1699"/>
              <a:gd name="T12" fmla="*/ 2147483647 w 93"/>
              <a:gd name="T13" fmla="*/ 2147483647 h 1699"/>
              <a:gd name="T14" fmla="*/ 2147483647 w 93"/>
              <a:gd name="T15" fmla="*/ 2147483647 h 1699"/>
              <a:gd name="T16" fmla="*/ 2147483647 w 93"/>
              <a:gd name="T17" fmla="*/ 2147483647 h 1699"/>
              <a:gd name="T18" fmla="*/ 2147483647 w 93"/>
              <a:gd name="T19" fmla="*/ 2147483647 h 1699"/>
              <a:gd name="T20" fmla="*/ 2147483647 w 93"/>
              <a:gd name="T21" fmla="*/ 2147483647 h 1699"/>
              <a:gd name="T22" fmla="*/ 2147483647 w 93"/>
              <a:gd name="T23" fmla="*/ 2147483647 h 1699"/>
              <a:gd name="T24" fmla="*/ 2147483647 w 93"/>
              <a:gd name="T25" fmla="*/ 2147483647 h 1699"/>
              <a:gd name="T26" fmla="*/ 2147483647 w 93"/>
              <a:gd name="T27" fmla="*/ 2147483647 h 1699"/>
              <a:gd name="T28" fmla="*/ 2147483647 w 93"/>
              <a:gd name="T29" fmla="*/ 2147483647 h 1699"/>
              <a:gd name="T30" fmla="*/ 0 w 93"/>
              <a:gd name="T31" fmla="*/ 2147483647 h 1699"/>
              <a:gd name="T32" fmla="*/ 0 w 93"/>
              <a:gd name="T33" fmla="*/ 2147483647 h 1699"/>
              <a:gd name="T34" fmla="*/ 2147483647 w 93"/>
              <a:gd name="T35" fmla="*/ 2147483647 h 1699"/>
              <a:gd name="T36" fmla="*/ 2147483647 w 93"/>
              <a:gd name="T37" fmla="*/ 2147483647 h 1699"/>
              <a:gd name="T38" fmla="*/ 2147483647 w 93"/>
              <a:gd name="T39" fmla="*/ 2147483647 h 1699"/>
              <a:gd name="T40" fmla="*/ 2147483647 w 93"/>
              <a:gd name="T41" fmla="*/ 2147483647 h 1699"/>
              <a:gd name="T42" fmla="*/ 2147483647 w 93"/>
              <a:gd name="T43" fmla="*/ 2147483647 h 1699"/>
              <a:gd name="T44" fmla="*/ 2147483647 w 93"/>
              <a:gd name="T45" fmla="*/ 2147483647 h 1699"/>
              <a:gd name="T46" fmla="*/ 0 w 93"/>
              <a:gd name="T47" fmla="*/ 2147483647 h 1699"/>
              <a:gd name="T48" fmla="*/ 0 w 93"/>
              <a:gd name="T49" fmla="*/ 2147483647 h 1699"/>
              <a:gd name="T50" fmla="*/ 2147483647 w 93"/>
              <a:gd name="T51" fmla="*/ 2147483647 h 1699"/>
              <a:gd name="T52" fmla="*/ 2147483647 w 93"/>
              <a:gd name="T53" fmla="*/ 2147483647 h 1699"/>
              <a:gd name="T54" fmla="*/ 2147483647 w 93"/>
              <a:gd name="T55" fmla="*/ 2147483647 h 1699"/>
              <a:gd name="T56" fmla="*/ 2147483647 w 93"/>
              <a:gd name="T57" fmla="*/ 2147483647 h 1699"/>
              <a:gd name="T58" fmla="*/ 2147483647 w 93"/>
              <a:gd name="T59" fmla="*/ 2147483647 h 1699"/>
              <a:gd name="T60" fmla="*/ 2147483647 w 93"/>
              <a:gd name="T61" fmla="*/ 2147483647 h 1699"/>
              <a:gd name="T62" fmla="*/ 2147483647 w 93"/>
              <a:gd name="T63" fmla="*/ 2147483647 h 1699"/>
              <a:gd name="T64" fmla="*/ 2147483647 w 93"/>
              <a:gd name="T65" fmla="*/ 2147483647 h 1699"/>
              <a:gd name="T66" fmla="*/ 2147483647 w 93"/>
              <a:gd name="T67" fmla="*/ 2147483647 h 1699"/>
              <a:gd name="T68" fmla="*/ 2147483647 w 93"/>
              <a:gd name="T69" fmla="*/ 2147483647 h 1699"/>
              <a:gd name="T70" fmla="*/ 2147483647 w 93"/>
              <a:gd name="T71" fmla="*/ 2147483647 h 1699"/>
              <a:gd name="T72" fmla="*/ 2147483647 w 93"/>
              <a:gd name="T73" fmla="*/ 2147483647 h 1699"/>
              <a:gd name="T74" fmla="*/ 2147483647 w 93"/>
              <a:gd name="T75" fmla="*/ 2147483647 h 1699"/>
              <a:gd name="T76" fmla="*/ 2147483647 w 93"/>
              <a:gd name="T77" fmla="*/ 2147483647 h 1699"/>
              <a:gd name="T78" fmla="*/ 2147483647 w 93"/>
              <a:gd name="T79" fmla="*/ 2147483647 h 1699"/>
              <a:gd name="T80" fmla="*/ 2147483647 w 93"/>
              <a:gd name="T81" fmla="*/ 2147483647 h 1699"/>
              <a:gd name="T82" fmla="*/ 2147483647 w 93"/>
              <a:gd name="T83" fmla="*/ 2147483647 h 1699"/>
              <a:gd name="T84" fmla="*/ 2147483647 w 93"/>
              <a:gd name="T85" fmla="*/ 2147483647 h 1699"/>
              <a:gd name="T86" fmla="*/ 2147483647 w 93"/>
              <a:gd name="T87" fmla="*/ 2147483647 h 1699"/>
              <a:gd name="T88" fmla="*/ 2147483647 w 93"/>
              <a:gd name="T89" fmla="*/ 2147483647 h 1699"/>
              <a:gd name="T90" fmla="*/ 2147483647 w 93"/>
              <a:gd name="T91" fmla="*/ 2147483647 h 1699"/>
              <a:gd name="T92" fmla="*/ 2147483647 w 93"/>
              <a:gd name="T93" fmla="*/ 2147483647 h 1699"/>
              <a:gd name="T94" fmla="*/ 2147483647 w 93"/>
              <a:gd name="T95" fmla="*/ 2147483647 h 1699"/>
              <a:gd name="T96" fmla="*/ 2147483647 w 93"/>
              <a:gd name="T97" fmla="*/ 2147483647 h 1699"/>
              <a:gd name="T98" fmla="*/ 2147483647 w 93"/>
              <a:gd name="T99" fmla="*/ 2147483647 h 1699"/>
              <a:gd name="T100" fmla="*/ 2147483647 w 93"/>
              <a:gd name="T101" fmla="*/ 2147483647 h 1699"/>
              <a:gd name="T102" fmla="*/ 2147483647 w 93"/>
              <a:gd name="T103" fmla="*/ 2147483647 h 1699"/>
              <a:gd name="T104" fmla="*/ 2147483647 w 93"/>
              <a:gd name="T105" fmla="*/ 2147483647 h 1699"/>
              <a:gd name="T106" fmla="*/ 2147483647 w 93"/>
              <a:gd name="T107" fmla="*/ 2147483647 h 1699"/>
              <a:gd name="T108" fmla="*/ 2147483647 w 93"/>
              <a:gd name="T109" fmla="*/ 2147483647 h 1699"/>
              <a:gd name="T110" fmla="*/ 2147483647 w 93"/>
              <a:gd name="T111" fmla="*/ 2147483647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3"/>
              <a:gd name="T169" fmla="*/ 0 h 1699"/>
              <a:gd name="T170" fmla="*/ 93 w 93"/>
              <a:gd name="T171" fmla="*/ 1699 h 169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grpSp>
        <p:nvGrpSpPr>
          <p:cNvPr id="32789" name="Group 29"/>
          <p:cNvGrpSpPr>
            <a:grpSpLocks/>
          </p:cNvGrpSpPr>
          <p:nvPr/>
        </p:nvGrpSpPr>
        <p:grpSpPr bwMode="auto">
          <a:xfrm>
            <a:off x="0" y="0"/>
            <a:ext cx="1978025" cy="1955800"/>
            <a:chOff x="0" y="0"/>
            <a:chExt cx="1246" cy="1232"/>
          </a:xfrm>
        </p:grpSpPr>
        <p:sp>
          <p:nvSpPr>
            <p:cNvPr id="32799" name="Rectangle 30"/>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2800" name="Rectangle 31"/>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2801" name="Rectangle 32"/>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grpSp>
      <p:sp>
        <p:nvSpPr>
          <p:cNvPr id="545825"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32791"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2792" name="Text Box 36"/>
          <p:cNvSpPr txBox="1">
            <a:spLocks noChangeArrowheads="1"/>
          </p:cNvSpPr>
          <p:nvPr/>
        </p:nvSpPr>
        <p:spPr bwMode="auto">
          <a:xfrm>
            <a:off x="263525" y="6542088"/>
            <a:ext cx="8429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2006 TBBMI</a:t>
            </a:r>
          </a:p>
        </p:txBody>
      </p:sp>
      <p:sp>
        <p:nvSpPr>
          <p:cNvPr id="545829" name="Rectangle 37"/>
          <p:cNvSpPr>
            <a:spLocks noChangeArrowheads="1"/>
          </p:cNvSpPr>
          <p:nvPr/>
        </p:nvSpPr>
        <p:spPr bwMode="auto">
          <a:xfrm>
            <a:off x="7556500" y="6527800"/>
            <a:ext cx="622300"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9.65.3e.</a:t>
            </a:r>
          </a:p>
        </p:txBody>
      </p:sp>
      <p:pic>
        <p:nvPicPr>
          <p:cNvPr id="32794" name="Picture 47"/>
          <p:cNvPicPr>
            <a:picLocks noChangeAspect="1" noChangeArrowheads="1"/>
          </p:cNvPicPr>
          <p:nvPr/>
        </p:nvPicPr>
        <p:blipFill>
          <a:blip r:embed="rId3">
            <a:extLst>
              <a:ext uri="{28A0092B-C50C-407E-A947-70E740481C1C}">
                <a14:useLocalDpi xmlns:a14="http://schemas.microsoft.com/office/drawing/2010/main" val="0"/>
              </a:ext>
            </a:extLst>
          </a:blip>
          <a:srcRect l="34021" t="18146" r="4736" b="10155"/>
          <a:stretch>
            <a:fillRect/>
          </a:stretch>
        </p:blipFill>
        <p:spPr bwMode="auto">
          <a:xfrm>
            <a:off x="588963" y="606425"/>
            <a:ext cx="7962900" cy="5595938"/>
          </a:xfrm>
          <a:prstGeom prst="rect">
            <a:avLst/>
          </a:prstGeom>
          <a:noFill/>
          <a:ln w="76200">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32795" name="Rectangle 48"/>
          <p:cNvSpPr>
            <a:spLocks noChangeArrowheads="1"/>
          </p:cNvSpPr>
          <p:nvPr/>
        </p:nvSpPr>
        <p:spPr bwMode="auto">
          <a:xfrm>
            <a:off x="1089025" y="2917825"/>
            <a:ext cx="393700" cy="301625"/>
          </a:xfrm>
          <a:prstGeom prst="rect">
            <a:avLst/>
          </a:prstGeom>
          <a:solidFill>
            <a:srgbClr val="3973D6"/>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545841" name="Text Box 49"/>
          <p:cNvSpPr txBox="1">
            <a:spLocks noChangeArrowheads="1"/>
          </p:cNvSpPr>
          <p:nvPr/>
        </p:nvSpPr>
        <p:spPr bwMode="auto">
          <a:xfrm>
            <a:off x="540845" y="929345"/>
            <a:ext cx="7781925" cy="498598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ts val="1800"/>
              </a:spcBef>
              <a:defRPr/>
            </a:pPr>
            <a:r>
              <a:rPr lang="en-US" sz="96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fo'o esa</a:t>
            </a:r>
          </a:p>
          <a:p>
            <a:pPr algn="ctr">
              <a:spcBef>
                <a:spcPts val="1800"/>
              </a:spcBef>
              <a:defRPr/>
            </a:pPr>
            <a:r>
              <a:rPr lang="en-US" sz="96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cgqr vf/kd</a:t>
            </a:r>
          </a:p>
          <a:p>
            <a:pPr algn="ctr">
              <a:spcBef>
                <a:spcPts val="1800"/>
              </a:spcBef>
              <a:defRPr/>
            </a:pPr>
            <a:r>
              <a:rPr lang="en-US" sz="96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ifjorZu gq, !</a:t>
            </a:r>
          </a:p>
        </p:txBody>
      </p:sp>
      <p:sp>
        <p:nvSpPr>
          <p:cNvPr id="545844" name="Rectangle 52"/>
          <p:cNvSpPr>
            <a:spLocks noChangeArrowheads="1"/>
          </p:cNvSpPr>
          <p:nvPr/>
        </p:nvSpPr>
        <p:spPr bwMode="auto">
          <a:xfrm>
            <a:off x="8091488" y="6529388"/>
            <a:ext cx="293687" cy="246062"/>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31</a:t>
            </a:r>
          </a:p>
        </p:txBody>
      </p:sp>
      <p:sp>
        <p:nvSpPr>
          <p:cNvPr id="32798" name="Text Box 23"/>
          <p:cNvSpPr txBox="1">
            <a:spLocks noChangeArrowheads="1"/>
          </p:cNvSpPr>
          <p:nvPr/>
        </p:nvSpPr>
        <p:spPr bwMode="auto">
          <a:xfrm>
            <a:off x="6445250" y="6127750"/>
            <a:ext cx="23352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lnSpc>
                <a:spcPct val="115000"/>
              </a:lnSpc>
              <a:spcAft>
                <a:spcPts val="1000"/>
              </a:spcAft>
            </a:pPr>
            <a:r>
              <a:rPr lang="hi-in" sz="1800">
                <a:solidFill>
                  <a:schemeClr val="tx1"/>
                </a:solidFill>
                <a:latin typeface="Kruti Dev 010" charset="0"/>
              </a:rPr>
              <a:t>सहायक पुस्तक</a:t>
            </a:r>
            <a:r>
              <a:rPr lang="hi-in" sz="1800">
                <a:latin typeface="Kruti Dev 010" charset="0"/>
                <a:ea typeface="Calibri" charset="0"/>
                <a:cs typeface="Mangal" charset="0"/>
              </a:rPr>
              <a:t> </a:t>
            </a:r>
            <a:r>
              <a:rPr lang="hi-in" sz="1800">
                <a:solidFill>
                  <a:schemeClr val="tx1"/>
                </a:solidFill>
                <a:latin typeface="Kruti Dev 010" charset="0"/>
                <a:ea typeface="Calibri" charset="0"/>
                <a:cs typeface="Mangal" charset="0"/>
              </a:rPr>
              <a:t>३८</a:t>
            </a:r>
            <a:r>
              <a:rPr lang="en-US" sz="1800">
                <a:solidFill>
                  <a:schemeClr val="tx1"/>
                </a:solidFill>
                <a:latin typeface="Kruti Dev 010" charset="0"/>
                <a:ea typeface="Calibri" charset="0"/>
                <a:cs typeface="Times New Roman" charset="0"/>
              </a:rPr>
              <a:t>−</a:t>
            </a:r>
            <a:r>
              <a:rPr lang="hi-in" sz="1800">
                <a:solidFill>
                  <a:schemeClr val="tx1"/>
                </a:solidFill>
                <a:latin typeface="Kruti Dev 010" charset="0"/>
                <a:ea typeface="Calibri" charset="0"/>
                <a:cs typeface="Mangal" charset="0"/>
              </a:rPr>
              <a:t>३९</a:t>
            </a:r>
            <a:endParaRPr lang="en-US" sz="1800">
              <a:solidFill>
                <a:schemeClr val="tx1"/>
              </a:solidFill>
              <a:latin typeface="Kruti Dev 010" charset="0"/>
              <a:ea typeface="Calibri" charset="0"/>
              <a:cs typeface="Times New Roman" charset="0"/>
            </a:endParaRPr>
          </a:p>
          <a:p>
            <a:pPr algn="ctr">
              <a:spcBef>
                <a:spcPct val="50000"/>
              </a:spcBef>
            </a:pPr>
            <a:endParaRPr lang="en-US" sz="1800">
              <a:solidFill>
                <a:schemeClr val="tx1"/>
              </a:solidFill>
              <a:latin typeface="Kruti Dev 010"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45841"/>
                                        </p:tgtEl>
                                        <p:attrNameLst>
                                          <p:attrName>style.visibility</p:attrName>
                                        </p:attrNameLst>
                                      </p:cBhvr>
                                      <p:to>
                                        <p:strVal val="visible"/>
                                      </p:to>
                                    </p:set>
                                    <p:animEffect transition="in" filter="fade">
                                      <p:cBhvr>
                                        <p:cTn id="7" dur="1000"/>
                                        <p:tgtEl>
                                          <p:spTgt spid="5458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23" name="Text Box 15"/>
          <p:cNvSpPr txBox="1">
            <a:spLocks noChangeArrowheads="1"/>
          </p:cNvSpPr>
          <p:nvPr/>
        </p:nvSpPr>
        <p:spPr bwMode="auto">
          <a:xfrm>
            <a:off x="8758238" y="90488"/>
            <a:ext cx="184150" cy="396875"/>
          </a:xfrm>
          <a:prstGeom prst="rect">
            <a:avLst/>
          </a:prstGeom>
          <a:noFill/>
          <a:ln w="12700">
            <a:noFill/>
            <a:miter lim="800000"/>
            <a:headEnd/>
            <a:tailEnd/>
          </a:ln>
          <a:effectLst>
            <a:outerShdw blurRad="63500" dist="12700" dir="16200000" algn="ctr" rotWithShape="0">
              <a:schemeClr val="bg2">
                <a:alpha val="74998"/>
              </a:schemeClr>
            </a:outerShdw>
          </a:effectLst>
        </p:spPr>
        <p:txBody>
          <a:bodyPr wrap="none" anchor="ctr">
            <a:spAutoFit/>
          </a:bodyPr>
          <a:lstStyle/>
          <a:p>
            <a:pPr algn="ctr">
              <a:spcBef>
                <a:spcPct val="50000"/>
              </a:spcBef>
              <a:defRPr/>
            </a:pPr>
            <a:endParaRPr lang="en-US" sz="2000" b="0" dirty="0">
              <a:solidFill>
                <a:srgbClr val="FFA27C"/>
              </a:solidFill>
              <a:latin typeface="Kruti Dev 010" pitchFamily="2" charset="0"/>
              <a:ea typeface="+mn-ea"/>
              <a:cs typeface="+mn-cs"/>
            </a:endParaRPr>
          </a:p>
        </p:txBody>
      </p:sp>
      <p:sp>
        <p:nvSpPr>
          <p:cNvPr id="33795" name="Text Box 17"/>
          <p:cNvSpPr txBox="1">
            <a:spLocks noChangeArrowheads="1"/>
          </p:cNvSpPr>
          <p:nvPr/>
        </p:nvSpPr>
        <p:spPr bwMode="auto">
          <a:xfrm>
            <a:off x="2397125" y="642938"/>
            <a:ext cx="417195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sz="800" b="0">
              <a:solidFill>
                <a:schemeClr val="tx1"/>
              </a:solidFill>
              <a:latin typeface="Kruti Dev 010" charset="0"/>
            </a:endParaRPr>
          </a:p>
        </p:txBody>
      </p:sp>
      <p:sp>
        <p:nvSpPr>
          <p:cNvPr id="33796" name="Text Box 18"/>
          <p:cNvSpPr txBox="1">
            <a:spLocks noChangeArrowheads="1"/>
          </p:cNvSpPr>
          <p:nvPr/>
        </p:nvSpPr>
        <p:spPr bwMode="auto">
          <a:xfrm>
            <a:off x="6221413" y="955675"/>
            <a:ext cx="2222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700">
                <a:solidFill>
                  <a:schemeClr val="tx1"/>
                </a:solidFill>
                <a:latin typeface="Kruti Dev 010" charset="0"/>
              </a:rPr>
              <a:t> </a:t>
            </a:r>
          </a:p>
        </p:txBody>
      </p:sp>
      <p:sp>
        <p:nvSpPr>
          <p:cNvPr id="452627" name="Text Box 19"/>
          <p:cNvSpPr txBox="1">
            <a:spLocks noChangeArrowheads="1"/>
          </p:cNvSpPr>
          <p:nvPr/>
        </p:nvSpPr>
        <p:spPr bwMode="auto">
          <a:xfrm>
            <a:off x="1839913" y="1279525"/>
            <a:ext cx="6570662" cy="5238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800" i="1" dirty="0">
                <a:ln>
                  <a:solidFill>
                    <a:srgbClr val="00FF00"/>
                  </a:solidFill>
                </a:ln>
                <a:solidFill>
                  <a:srgbClr val="21FF33"/>
                </a:solidFill>
                <a:latin typeface="Kruti Dev 010" pitchFamily="2" charset="0"/>
                <a:ea typeface="+mn-ea"/>
                <a:cs typeface="+mn-cs"/>
              </a:rPr>
              <a:t>eykdh ls eRrh rd</a:t>
            </a:r>
          </a:p>
        </p:txBody>
      </p:sp>
      <p:sp>
        <p:nvSpPr>
          <p:cNvPr id="452628" name="Text Box 20"/>
          <p:cNvSpPr txBox="1">
            <a:spLocks noChangeArrowheads="1"/>
          </p:cNvSpPr>
          <p:nvPr/>
        </p:nvSpPr>
        <p:spPr bwMode="auto">
          <a:xfrm>
            <a:off x="2611273" y="713941"/>
            <a:ext cx="4511675" cy="769441"/>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p>
            <a:pPr algn="ctr">
              <a:spcBef>
                <a:spcPct val="50000"/>
              </a:spcBef>
              <a:defRPr/>
            </a:pPr>
            <a:r>
              <a:rPr lang="en-US" sz="4400" i="1" dirty="0">
                <a:ln>
                  <a:solidFill>
                    <a:srgbClr val="FFFF00"/>
                  </a:solidFill>
                </a:ln>
                <a:solidFill>
                  <a:srgbClr val="FFFF00"/>
                </a:solidFill>
                <a:latin typeface="Kruti Dev 010" pitchFamily="2" charset="0"/>
                <a:ea typeface="ＭＳ Ｐゴシック" pitchFamily="-84" charset="-128"/>
                <a:cs typeface="+mn-cs"/>
              </a:rPr>
              <a:t>^^'kkafrdky**</a:t>
            </a:r>
          </a:p>
        </p:txBody>
      </p:sp>
      <p:sp>
        <p:nvSpPr>
          <p:cNvPr id="452629" name="Text Box 21"/>
          <p:cNvSpPr txBox="1">
            <a:spLocks noChangeArrowheads="1"/>
          </p:cNvSpPr>
          <p:nvPr/>
        </p:nvSpPr>
        <p:spPr bwMode="auto">
          <a:xfrm>
            <a:off x="1193800" y="1839913"/>
            <a:ext cx="6465888" cy="5238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800" dirty="0">
                <a:ln>
                  <a:solidFill>
                    <a:schemeClr val="tx1"/>
                  </a:solidFill>
                </a:ln>
                <a:solidFill>
                  <a:schemeClr val="hlink"/>
                </a:solidFill>
                <a:latin typeface="Kruti Dev 010" pitchFamily="2" charset="0"/>
                <a:ea typeface="+mn-ea"/>
                <a:cs typeface="+mn-cs"/>
              </a:rPr>
              <a:t>pkj egku /kzqoh; fodkl %</a:t>
            </a:r>
          </a:p>
        </p:txBody>
      </p:sp>
      <p:sp>
        <p:nvSpPr>
          <p:cNvPr id="452632" name="Text Box 24"/>
          <p:cNvSpPr txBox="1">
            <a:spLocks noChangeArrowheads="1"/>
          </p:cNvSpPr>
          <p:nvPr/>
        </p:nvSpPr>
        <p:spPr bwMode="auto">
          <a:xfrm>
            <a:off x="231775" y="5219700"/>
            <a:ext cx="8740775" cy="13843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ts val="0"/>
              </a:spcBef>
              <a:defRPr/>
            </a:pPr>
            <a:r>
              <a:rPr lang="en-US" sz="2800" dirty="0">
                <a:ln>
                  <a:solidFill>
                    <a:srgbClr val="FFFF00"/>
                  </a:solidFill>
                </a:ln>
                <a:solidFill>
                  <a:srgbClr val="FFFF00"/>
                </a:solidFill>
                <a:latin typeface="Kruti Dev 010" pitchFamily="2" charset="0"/>
                <a:ea typeface="ＭＳ Ｐゴシック" pitchFamily="-84" charset="-128"/>
                <a:cs typeface="+mn-cs"/>
              </a:rPr>
              <a:t>bl rjg ijes'oj }kjk vczkge dks nh xbZ izfrKk ds </a:t>
            </a:r>
          </a:p>
          <a:p>
            <a:pPr algn="ctr">
              <a:spcBef>
                <a:spcPts val="0"/>
              </a:spcBef>
              <a:defRPr/>
            </a:pPr>
            <a:r>
              <a:rPr lang="en-US" sz="2800" dirty="0">
                <a:ln>
                  <a:solidFill>
                    <a:srgbClr val="FFFF00"/>
                  </a:solidFill>
                </a:ln>
                <a:solidFill>
                  <a:srgbClr val="FFFF00"/>
                </a:solidFill>
                <a:latin typeface="Kruti Dev 010" pitchFamily="2" charset="0"/>
                <a:ea typeface="ＭＳ Ｐゴシック" pitchFamily="-84" charset="-128"/>
                <a:cs typeface="+mn-cs"/>
              </a:rPr>
              <a:t>f'k[kj ij igqapus dk le;</a:t>
            </a:r>
          </a:p>
          <a:p>
            <a:pPr algn="ctr">
              <a:spcBef>
                <a:spcPts val="0"/>
              </a:spcBef>
              <a:defRPr/>
            </a:pPr>
            <a:r>
              <a:rPr lang="en-US" sz="2800" dirty="0">
                <a:ln>
                  <a:solidFill>
                    <a:srgbClr val="FFFF00"/>
                  </a:solidFill>
                </a:ln>
                <a:solidFill>
                  <a:srgbClr val="FFFF00"/>
                </a:solidFill>
                <a:latin typeface="Kruti Dev 010" pitchFamily="2" charset="0"/>
                <a:ea typeface="ＭＳ Ｐゴシック" pitchFamily="-84" charset="-128"/>
                <a:cs typeface="+mn-cs"/>
              </a:rPr>
              <a:t>elhgk dk vkxeu] izHkq ;h'kq elhg !</a:t>
            </a:r>
          </a:p>
        </p:txBody>
      </p:sp>
      <p:sp>
        <p:nvSpPr>
          <p:cNvPr id="452633" name="Text Box 25"/>
          <p:cNvSpPr txBox="1">
            <a:spLocks noChangeArrowheads="1"/>
          </p:cNvSpPr>
          <p:nvPr/>
        </p:nvSpPr>
        <p:spPr bwMode="auto">
          <a:xfrm>
            <a:off x="528638" y="39688"/>
            <a:ext cx="4546600" cy="769937"/>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4400">
                <a:solidFill>
                  <a:srgbClr val="FFFF00"/>
                </a:solidFill>
                <a:latin typeface="Kruti Dev 010" charset="0"/>
              </a:rPr>
              <a:t>v/;;u lgk;d</a:t>
            </a:r>
            <a:r>
              <a:rPr lang="en-US" sz="3600">
                <a:solidFill>
                  <a:srgbClr val="FFFF00"/>
                </a:solidFill>
                <a:latin typeface="Kruti Dev 010" charset="0"/>
              </a:rPr>
              <a:t> </a:t>
            </a:r>
            <a:r>
              <a:rPr lang="en-US" sz="4400">
                <a:solidFill>
                  <a:srgbClr val="FFFF00"/>
                </a:solidFill>
                <a:latin typeface="Kruti Dev 010" charset="0"/>
              </a:rPr>
              <a:t>…</a:t>
            </a:r>
          </a:p>
        </p:txBody>
      </p:sp>
      <p:sp>
        <p:nvSpPr>
          <p:cNvPr id="452630" name="Text Box 22"/>
          <p:cNvSpPr txBox="1">
            <a:spLocks noChangeArrowheads="1"/>
          </p:cNvSpPr>
          <p:nvPr/>
        </p:nvSpPr>
        <p:spPr bwMode="auto">
          <a:xfrm>
            <a:off x="855663" y="2824163"/>
            <a:ext cx="3425825" cy="8921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marL="457200" indent="-457200">
              <a:spcBef>
                <a:spcPct val="50000"/>
              </a:spcBef>
              <a:defRPr/>
            </a:pPr>
            <a:r>
              <a:rPr lang="en-US" sz="2400" dirty="0">
                <a:solidFill>
                  <a:schemeClr val="tx1"/>
                </a:solidFill>
                <a:latin typeface="Kruti Dev 010" pitchFamily="2" charset="0"/>
                <a:ea typeface="+mn-ea"/>
                <a:cs typeface="+mn-cs"/>
              </a:rPr>
              <a:t>ƒ- 	</a:t>
            </a:r>
            <a:r>
              <a:rPr lang="en-US" sz="2800" dirty="0">
                <a:ln>
                  <a:solidFill>
                    <a:srgbClr val="00FF00"/>
                  </a:solidFill>
                </a:ln>
                <a:solidFill>
                  <a:srgbClr val="66FFCC"/>
                </a:solidFill>
                <a:latin typeface="Kruti Dev 010" pitchFamily="2" charset="0"/>
                <a:ea typeface="+mn-ea"/>
                <a:cs typeface="+mn-cs"/>
              </a:rPr>
              <a:t>fgczw duku</a:t>
            </a:r>
            <a:r>
              <a:rPr lang="en-US" sz="2400" dirty="0">
                <a:ln>
                  <a:solidFill>
                    <a:srgbClr val="00FF00"/>
                  </a:solidFill>
                </a:ln>
                <a:solidFill>
                  <a:schemeClr val="tx1"/>
                </a:solidFill>
                <a:latin typeface="Kruti Dev 010" pitchFamily="2" charset="0"/>
                <a:ea typeface="+mn-ea"/>
                <a:cs typeface="+mn-cs"/>
              </a:rPr>
              <a:t> </a:t>
            </a:r>
            <a:r>
              <a:rPr lang="en-US" sz="2400"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¼iqjkuk fu;e½ iw.kZ gqvk</a:t>
            </a:r>
          </a:p>
        </p:txBody>
      </p:sp>
      <p:sp>
        <p:nvSpPr>
          <p:cNvPr id="452650" name="Text Box 42"/>
          <p:cNvSpPr txBox="1">
            <a:spLocks noChangeArrowheads="1"/>
          </p:cNvSpPr>
          <p:nvPr/>
        </p:nvSpPr>
        <p:spPr bwMode="auto">
          <a:xfrm>
            <a:off x="725488" y="2373313"/>
            <a:ext cx="3838575" cy="58477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dirty="0">
                <a:ln>
                  <a:solidFill>
                    <a:srgbClr val="FF0000"/>
                  </a:solidFill>
                </a:ln>
                <a:solidFill>
                  <a:srgbClr val="FF0000"/>
                </a:solidFill>
                <a:latin typeface="Kruti Dev 010" pitchFamily="2" charset="0"/>
                <a:ea typeface="+mn-ea"/>
                <a:cs typeface="+mn-cs"/>
              </a:rPr>
              <a:t>/keZ'kkfL=; %</a:t>
            </a:r>
          </a:p>
        </p:txBody>
      </p:sp>
      <p:sp>
        <p:nvSpPr>
          <p:cNvPr id="452651" name="Text Box 43"/>
          <p:cNvSpPr txBox="1">
            <a:spLocks noChangeArrowheads="1"/>
          </p:cNvSpPr>
          <p:nvPr/>
        </p:nvSpPr>
        <p:spPr bwMode="auto">
          <a:xfrm>
            <a:off x="4797425" y="2370138"/>
            <a:ext cx="3419475" cy="58477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dirty="0">
                <a:ln>
                  <a:solidFill>
                    <a:srgbClr val="FF0000"/>
                  </a:solidFill>
                </a:ln>
                <a:solidFill>
                  <a:srgbClr val="FF0000"/>
                </a:solidFill>
                <a:latin typeface="Kruti Dev 010" pitchFamily="2" charset="0"/>
                <a:ea typeface="+mn-ea"/>
                <a:cs typeface="+mn-cs"/>
              </a:rPr>
              <a:t>,sfrgkfld %</a:t>
            </a:r>
          </a:p>
        </p:txBody>
      </p:sp>
      <p:sp>
        <p:nvSpPr>
          <p:cNvPr id="452668" name="Text Box 60"/>
          <p:cNvSpPr txBox="1">
            <a:spLocks noChangeArrowheads="1"/>
          </p:cNvSpPr>
          <p:nvPr/>
        </p:nvSpPr>
        <p:spPr bwMode="auto">
          <a:xfrm>
            <a:off x="4413250" y="3998913"/>
            <a:ext cx="4392613" cy="156966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marL="457200" indent="-457200">
              <a:spcBef>
                <a:spcPct val="50000"/>
              </a:spcBef>
              <a:defRPr/>
            </a:pPr>
            <a:r>
              <a:rPr lang="en-US" sz="2400" dirty="0">
                <a:solidFill>
                  <a:schemeClr val="tx1"/>
                </a:solidFill>
                <a:latin typeface="Kruti Dev 010" pitchFamily="2" charset="0"/>
                <a:ea typeface="+mn-ea"/>
                <a:cs typeface="+mn-cs"/>
              </a:rPr>
              <a:t>†-	</a:t>
            </a:r>
            <a:r>
              <a:rPr lang="en-US" sz="2400" dirty="0">
                <a:ln>
                  <a:solidFill>
                    <a:schemeClr val="tx1"/>
                  </a:solidFill>
                </a:ln>
                <a:solidFill>
                  <a:schemeClr val="tx1"/>
                </a:solidFill>
                <a:latin typeface="Kruti Dev 010" pitchFamily="2" charset="0"/>
                <a:ea typeface="+mn-ea"/>
                <a:cs typeface="+mn-cs"/>
              </a:rPr>
              <a:t>btjk;y ij </a:t>
            </a:r>
            <a:r>
              <a:rPr lang="en-US" sz="2400" dirty="0">
                <a:ln>
                  <a:solidFill>
                    <a:srgbClr val="00FF00"/>
                  </a:solidFill>
                </a:ln>
                <a:solidFill>
                  <a:srgbClr val="66FFCC"/>
                </a:solidFill>
                <a:latin typeface="Kruti Dev 010" pitchFamily="2" charset="0"/>
                <a:ea typeface="+mn-ea"/>
                <a:cs typeface="+mn-cs"/>
              </a:rPr>
              <a:t>jkseh</a:t>
            </a:r>
            <a:r>
              <a:rPr lang="en-US" sz="2400" dirty="0">
                <a:solidFill>
                  <a:schemeClr val="tx1"/>
                </a:solidFill>
                <a:latin typeface="Kruti Dev 010" pitchFamily="2" charset="0"/>
                <a:ea typeface="+mn-ea"/>
                <a:cs typeface="+mn-cs"/>
              </a:rPr>
              <a:t> </a:t>
            </a:r>
            <a:r>
              <a:rPr lang="en-US" sz="2400" dirty="0">
                <a:ln>
                  <a:solidFill>
                    <a:schemeClr val="tx1"/>
                  </a:solidFill>
                </a:ln>
                <a:solidFill>
                  <a:schemeClr val="tx1"/>
                </a:solidFill>
                <a:latin typeface="Kruti Dev 010" pitchFamily="2" charset="0"/>
                <a:ea typeface="+mn-ea"/>
                <a:cs typeface="+mn-cs"/>
              </a:rPr>
              <a:t>'kklu mPp </a:t>
            </a:r>
            <a:r>
              <a:rPr lang="en-US" sz="2400" dirty="0">
                <a:ln>
                  <a:solidFill>
                    <a:srgbClr val="00FF00"/>
                  </a:solidFill>
                </a:ln>
                <a:solidFill>
                  <a:srgbClr val="66FFCC"/>
                </a:solidFill>
                <a:latin typeface="Kruti Dev 010" pitchFamily="2" charset="0"/>
                <a:ea typeface="+mn-ea"/>
                <a:cs typeface="+mn-cs"/>
              </a:rPr>
              <a:t>rduhdh</a:t>
            </a:r>
            <a:r>
              <a:rPr lang="en-US" sz="2400" dirty="0">
                <a:solidFill>
                  <a:srgbClr val="66FFCC"/>
                </a:solidFill>
                <a:latin typeface="Kruti Dev 010" pitchFamily="2" charset="0"/>
                <a:ea typeface="+mn-ea"/>
                <a:cs typeface="+mn-cs"/>
              </a:rPr>
              <a:t> </a:t>
            </a:r>
            <a:r>
              <a:rPr lang="en-US" sz="2400" dirty="0">
                <a:ln>
                  <a:solidFill>
                    <a:schemeClr val="tx1"/>
                  </a:solidFill>
                </a:ln>
                <a:solidFill>
                  <a:schemeClr val="tx1"/>
                </a:solidFill>
                <a:latin typeface="Kruti Dev 010" pitchFamily="2" charset="0"/>
                <a:ea typeface="+mn-ea"/>
                <a:cs typeface="+mn-cs"/>
              </a:rPr>
              <a:t>fodkl o</a:t>
            </a:r>
            <a:r>
              <a:rPr lang="en-US" sz="2400" dirty="0">
                <a:solidFill>
                  <a:schemeClr val="tx1"/>
                </a:solidFill>
                <a:latin typeface="Kruti Dev 010" pitchFamily="2" charset="0"/>
                <a:ea typeface="+mn-ea"/>
                <a:cs typeface="+mn-cs"/>
              </a:rPr>
              <a:t> </a:t>
            </a:r>
            <a:r>
              <a:rPr lang="en-US" sz="2400" dirty="0">
                <a:ln>
                  <a:solidFill>
                    <a:srgbClr val="00FF00"/>
                  </a:solidFill>
                </a:ln>
                <a:solidFill>
                  <a:srgbClr val="66FFCC"/>
                </a:solidFill>
                <a:latin typeface="Kruti Dev 010" pitchFamily="2" charset="0"/>
                <a:ea typeface="+mn-ea"/>
                <a:cs typeface="+mn-cs"/>
              </a:rPr>
              <a:t>'kkafrdky</a:t>
            </a:r>
            <a:r>
              <a:rPr lang="en-US" sz="2400" dirty="0">
                <a:solidFill>
                  <a:schemeClr val="tx1"/>
                </a:solidFill>
                <a:latin typeface="Kruti Dev 010" pitchFamily="2" charset="0"/>
                <a:ea typeface="+mn-ea"/>
                <a:cs typeface="+mn-cs"/>
              </a:rPr>
              <a:t> </a:t>
            </a:r>
            <a:r>
              <a:rPr lang="en-US" sz="2400" dirty="0">
                <a:ln>
                  <a:solidFill>
                    <a:schemeClr val="tx1"/>
                  </a:solidFill>
                </a:ln>
                <a:solidFill>
                  <a:schemeClr val="tx1"/>
                </a:solidFill>
                <a:latin typeface="Kruti Dev 010" pitchFamily="2" charset="0"/>
                <a:ea typeface="+mn-ea"/>
                <a:cs typeface="+mn-cs"/>
              </a:rPr>
              <a:t>ds :i esa fo'o esa tkuk x;k ¼fn iSDl jksekuk½</a:t>
            </a:r>
          </a:p>
        </p:txBody>
      </p:sp>
      <p:sp>
        <p:nvSpPr>
          <p:cNvPr id="452679" name="Text Box 71"/>
          <p:cNvSpPr txBox="1">
            <a:spLocks noChangeArrowheads="1"/>
          </p:cNvSpPr>
          <p:nvPr/>
        </p:nvSpPr>
        <p:spPr bwMode="auto">
          <a:xfrm>
            <a:off x="4421188" y="2947988"/>
            <a:ext cx="3900487" cy="120032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marL="457200" indent="-457200">
              <a:spcBef>
                <a:spcPct val="50000"/>
              </a:spcBef>
              <a:defRPr/>
            </a:pPr>
            <a:r>
              <a:rPr lang="en-US" sz="2400" dirty="0">
                <a:solidFill>
                  <a:schemeClr val="tx1"/>
                </a:solidFill>
                <a:latin typeface="Kruti Dev 010" pitchFamily="2" charset="0"/>
                <a:ea typeface="+mn-ea"/>
                <a:cs typeface="+mn-cs"/>
              </a:rPr>
              <a:t>…-	</a:t>
            </a:r>
            <a:r>
              <a:rPr lang="en-US" sz="2400" dirty="0">
                <a:ln>
                  <a:solidFill>
                    <a:srgbClr val="00FF00"/>
                  </a:solidFill>
                </a:ln>
                <a:solidFill>
                  <a:srgbClr val="66FFCC"/>
                </a:solidFill>
                <a:latin typeface="Kruti Dev 010" pitchFamily="2" charset="0"/>
                <a:ea typeface="+mn-ea"/>
                <a:cs typeface="+mn-cs"/>
              </a:rPr>
              <a:t>fldanj egku </a:t>
            </a:r>
            <a:r>
              <a:rPr lang="en-US" sz="2400" dirty="0">
                <a:ln>
                  <a:solidFill>
                    <a:schemeClr val="tx1"/>
                  </a:solidFill>
                </a:ln>
                <a:solidFill>
                  <a:schemeClr val="tx1"/>
                </a:solidFill>
                <a:latin typeface="Kruti Dev 010" pitchFamily="2" charset="0"/>
                <a:ea typeface="+mn-ea"/>
                <a:cs typeface="+mn-cs"/>
              </a:rPr>
              <a:t>us mlds thrs ns'kksa esa ;wukuh lH;rk fodflr dhA</a:t>
            </a:r>
          </a:p>
        </p:txBody>
      </p:sp>
      <p:grpSp>
        <p:nvGrpSpPr>
          <p:cNvPr id="33807" name="Group 66"/>
          <p:cNvGrpSpPr>
            <a:grpSpLocks/>
          </p:cNvGrpSpPr>
          <p:nvPr/>
        </p:nvGrpSpPr>
        <p:grpSpPr bwMode="auto">
          <a:xfrm>
            <a:off x="5381625" y="2593975"/>
            <a:ext cx="3236913" cy="396875"/>
            <a:chOff x="3377" y="1638"/>
            <a:chExt cx="2039" cy="250"/>
          </a:xfrm>
        </p:grpSpPr>
        <p:sp>
          <p:nvSpPr>
            <p:cNvPr id="452675" name="Text Box 67"/>
            <p:cNvSpPr txBox="1">
              <a:spLocks noChangeArrowheads="1"/>
            </p:cNvSpPr>
            <p:nvPr/>
          </p:nvSpPr>
          <p:spPr bwMode="auto">
            <a:xfrm>
              <a:off x="3377" y="1657"/>
              <a:ext cx="783" cy="231"/>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endParaRPr lang="en-US" sz="1800" dirty="0">
                <a:latin typeface="Kruti Dev 010" pitchFamily="2" charset="0"/>
                <a:ea typeface="+mn-ea"/>
                <a:cs typeface="+mn-cs"/>
              </a:endParaRPr>
            </a:p>
          </p:txBody>
        </p:sp>
        <p:sp>
          <p:nvSpPr>
            <p:cNvPr id="452676" name="Text Box 68"/>
            <p:cNvSpPr txBox="1">
              <a:spLocks noChangeArrowheads="1"/>
            </p:cNvSpPr>
            <p:nvPr/>
          </p:nvSpPr>
          <p:spPr bwMode="auto">
            <a:xfrm>
              <a:off x="4108" y="1638"/>
              <a:ext cx="783" cy="231"/>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endParaRPr lang="en-US" sz="1800" dirty="0">
                <a:latin typeface="Kruti Dev 010" pitchFamily="2" charset="0"/>
                <a:ea typeface="+mn-ea"/>
                <a:cs typeface="+mn-cs"/>
              </a:endParaRPr>
            </a:p>
          </p:txBody>
        </p:sp>
        <p:sp>
          <p:nvSpPr>
            <p:cNvPr id="452677" name="Text Box 69"/>
            <p:cNvSpPr txBox="1">
              <a:spLocks noChangeArrowheads="1"/>
            </p:cNvSpPr>
            <p:nvPr/>
          </p:nvSpPr>
          <p:spPr bwMode="auto">
            <a:xfrm>
              <a:off x="4633" y="1648"/>
              <a:ext cx="783" cy="231"/>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endParaRPr lang="en-US" sz="1800" dirty="0">
                <a:latin typeface="Kruti Dev 010" pitchFamily="2" charset="0"/>
                <a:ea typeface="+mn-ea"/>
                <a:cs typeface="+mn-cs"/>
              </a:endParaRPr>
            </a:p>
          </p:txBody>
        </p:sp>
      </p:grpSp>
      <p:sp>
        <p:nvSpPr>
          <p:cNvPr id="33808" name="Text Box 87"/>
          <p:cNvSpPr txBox="1">
            <a:spLocks noChangeArrowheads="1"/>
          </p:cNvSpPr>
          <p:nvPr/>
        </p:nvSpPr>
        <p:spPr bwMode="auto">
          <a:xfrm>
            <a:off x="8585200" y="6459538"/>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latin typeface="Kruti Dev 010" charset="0"/>
              </a:rPr>
              <a:t>5</a:t>
            </a:r>
          </a:p>
        </p:txBody>
      </p:sp>
      <p:sp>
        <p:nvSpPr>
          <p:cNvPr id="452696" name="Rectangle 88"/>
          <p:cNvSpPr>
            <a:spLocks noChangeArrowheads="1"/>
          </p:cNvSpPr>
          <p:nvPr/>
        </p:nvSpPr>
        <p:spPr bwMode="auto">
          <a:xfrm>
            <a:off x="8091488" y="6527800"/>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32</a:t>
            </a:r>
          </a:p>
        </p:txBody>
      </p:sp>
      <p:grpSp>
        <p:nvGrpSpPr>
          <p:cNvPr id="3" name="Group 102"/>
          <p:cNvGrpSpPr>
            <a:grpSpLocks/>
          </p:cNvGrpSpPr>
          <p:nvPr/>
        </p:nvGrpSpPr>
        <p:grpSpPr bwMode="auto">
          <a:xfrm>
            <a:off x="862013" y="3648075"/>
            <a:ext cx="3603625" cy="1627188"/>
            <a:chOff x="444" y="2511"/>
            <a:chExt cx="2536" cy="1025"/>
          </a:xfrm>
        </p:grpSpPr>
        <p:sp>
          <p:nvSpPr>
            <p:cNvPr id="452634" name="Text Box 26"/>
            <p:cNvSpPr txBox="1">
              <a:spLocks noChangeArrowheads="1"/>
            </p:cNvSpPr>
            <p:nvPr/>
          </p:nvSpPr>
          <p:spPr bwMode="auto">
            <a:xfrm>
              <a:off x="444" y="2511"/>
              <a:ext cx="2403" cy="56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marL="457200" indent="-457200">
                <a:spcBef>
                  <a:spcPts val="600"/>
                </a:spcBef>
                <a:defRPr/>
              </a:pPr>
              <a:r>
                <a:rPr lang="en-US" sz="2400" dirty="0">
                  <a:solidFill>
                    <a:schemeClr val="tx1"/>
                  </a:solidFill>
                  <a:latin typeface="Kruti Dev 010" pitchFamily="2" charset="0"/>
                  <a:ea typeface="+mn-ea"/>
                  <a:cs typeface="+mn-cs"/>
                </a:rPr>
                <a:t>„-  </a:t>
              </a:r>
              <a:r>
                <a:rPr lang="en-US" sz="2400"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iqjkus fu;e dk </a:t>
              </a:r>
              <a:r>
                <a:rPr lang="en-US" sz="2800" dirty="0">
                  <a:ln>
                    <a:solidFill>
                      <a:srgbClr val="00FF00"/>
                    </a:solidFill>
                  </a:ln>
                  <a:solidFill>
                    <a:srgbClr val="66FFCC"/>
                  </a:solidFill>
                  <a:latin typeface="Kruti Dev 010" pitchFamily="2" charset="0"/>
                  <a:ea typeface="+mn-ea"/>
                  <a:cs typeface="+mn-cs"/>
                </a:rPr>
                <a:t>;wukuh    </a:t>
              </a:r>
              <a:r>
                <a:rPr lang="en-US" sz="2400" dirty="0">
                  <a:ln>
                    <a:solidFill>
                      <a:schemeClr val="tx1"/>
                    </a:solidFill>
                  </a:ln>
                  <a:solidFill>
                    <a:schemeClr val="tx1"/>
                  </a:solidFill>
                  <a:latin typeface="Kruti Dev 010" pitchFamily="2" charset="0"/>
                  <a:ea typeface="+mn-ea"/>
                  <a:cs typeface="+mn-cs"/>
                </a:rPr>
                <a:t>vuqokn fd;k x;k</a:t>
              </a:r>
            </a:p>
          </p:txBody>
        </p:sp>
        <p:sp>
          <p:nvSpPr>
            <p:cNvPr id="452702" name="Text Box 94"/>
            <p:cNvSpPr txBox="1">
              <a:spLocks noChangeArrowheads="1"/>
            </p:cNvSpPr>
            <p:nvPr/>
          </p:nvSpPr>
          <p:spPr bwMode="auto">
            <a:xfrm>
              <a:off x="696" y="3013"/>
              <a:ext cx="2284" cy="523"/>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en-US" sz="2400" dirty="0">
                  <a:ln>
                    <a:solidFill>
                      <a:schemeClr val="tx1"/>
                    </a:solidFill>
                  </a:ln>
                  <a:solidFill>
                    <a:schemeClr val="tx1"/>
                  </a:solidFill>
                  <a:latin typeface="Kruti Dev 010" pitchFamily="2" charset="0"/>
                  <a:ea typeface="ＭＳ Ｐゴシック" pitchFamily="-84" charset="-128"/>
                  <a:cs typeface="+mn-cs"/>
                </a:rPr>
                <a:t>¼lsIR;wftaV -- ^^,y ,Dl ,Dl** lanfHkZr iqLrdksa esa½</a:t>
              </a:r>
            </a:p>
          </p:txBody>
        </p:sp>
      </p:grpSp>
      <p:grpSp>
        <p:nvGrpSpPr>
          <p:cNvPr id="33811" name="Group 34"/>
          <p:cNvGrpSpPr>
            <a:grpSpLocks/>
          </p:cNvGrpSpPr>
          <p:nvPr/>
        </p:nvGrpSpPr>
        <p:grpSpPr bwMode="auto">
          <a:xfrm>
            <a:off x="7931150" y="3414713"/>
            <a:ext cx="984250" cy="565150"/>
            <a:chOff x="7931150" y="3414713"/>
            <a:chExt cx="984250" cy="565150"/>
          </a:xfrm>
        </p:grpSpPr>
        <p:sp>
          <p:nvSpPr>
            <p:cNvPr id="33812"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33813"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33814"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33815"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16"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17" name="Rectangle 44"/>
            <p:cNvSpPr>
              <a:spLocks noChangeArrowheads="1"/>
            </p:cNvSpPr>
            <p:nvPr/>
          </p:nvSpPr>
          <p:spPr bwMode="auto">
            <a:xfrm>
              <a:off x="7931150" y="3568700"/>
              <a:ext cx="96981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fladnj ;wukuh</a:t>
              </a:r>
            </a:p>
          </p:txBody>
        </p:sp>
        <p:sp>
          <p:nvSpPr>
            <p:cNvPr id="33818" name="Rectangle 45"/>
            <p:cNvSpPr>
              <a:spLocks noChangeArrowheads="1"/>
            </p:cNvSpPr>
            <p:nvPr/>
          </p:nvSpPr>
          <p:spPr bwMode="auto">
            <a:xfrm>
              <a:off x="7970838" y="3414713"/>
              <a:ext cx="69249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'kkafrdky</a:t>
              </a:r>
            </a:p>
          </p:txBody>
        </p:sp>
        <p:sp>
          <p:nvSpPr>
            <p:cNvPr id="33819" name="Rectangle 44"/>
            <p:cNvSpPr>
              <a:spLocks noChangeArrowheads="1"/>
            </p:cNvSpPr>
            <p:nvPr/>
          </p:nvSpPr>
          <p:spPr bwMode="auto">
            <a:xfrm>
              <a:off x="7937500" y="3695700"/>
              <a:ext cx="647612"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jkseh ra=</a:t>
              </a: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452633"/>
                                        </p:tgtEl>
                                        <p:attrNameLst>
                                          <p:attrName>style.visibility</p:attrName>
                                        </p:attrNameLst>
                                      </p:cBhvr>
                                      <p:to>
                                        <p:strVal val="visible"/>
                                      </p:to>
                                    </p:set>
                                    <p:anim calcmode="lin" valueType="num">
                                      <p:cBhvr additive="base">
                                        <p:cTn id="7" dur="500" fill="hold"/>
                                        <p:tgtEl>
                                          <p:spTgt spid="452633"/>
                                        </p:tgtEl>
                                        <p:attrNameLst>
                                          <p:attrName>ppt_x</p:attrName>
                                        </p:attrNameLst>
                                      </p:cBhvr>
                                      <p:tavLst>
                                        <p:tav tm="0">
                                          <p:val>
                                            <p:strVal val="#ppt_x"/>
                                          </p:val>
                                        </p:tav>
                                        <p:tav tm="100000">
                                          <p:val>
                                            <p:strVal val="#ppt_x"/>
                                          </p:val>
                                        </p:tav>
                                      </p:tavLst>
                                    </p:anim>
                                    <p:anim calcmode="lin" valueType="num">
                                      <p:cBhvr additive="base">
                                        <p:cTn id="8" dur="500" fill="hold"/>
                                        <p:tgtEl>
                                          <p:spTgt spid="45263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452630"/>
                                        </p:tgtEl>
                                        <p:attrNameLst>
                                          <p:attrName>style.visibility</p:attrName>
                                        </p:attrNameLst>
                                      </p:cBhvr>
                                      <p:to>
                                        <p:strVal val="visible"/>
                                      </p:to>
                                    </p:set>
                                    <p:animEffect transition="in" filter="fade">
                                      <p:cBhvr>
                                        <p:cTn id="13" dur="2000"/>
                                        <p:tgtEl>
                                          <p:spTgt spid="45263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2000"/>
                                        <p:tgtEl>
                                          <p:spTgt spid="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452679"/>
                                        </p:tgtEl>
                                        <p:attrNameLst>
                                          <p:attrName>style.visibility</p:attrName>
                                        </p:attrNameLst>
                                      </p:cBhvr>
                                      <p:to>
                                        <p:strVal val="visible"/>
                                      </p:to>
                                    </p:set>
                                    <p:animEffect transition="in" filter="fade">
                                      <p:cBhvr>
                                        <p:cTn id="23" dur="2000"/>
                                        <p:tgtEl>
                                          <p:spTgt spid="45267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452668"/>
                                        </p:tgtEl>
                                        <p:attrNameLst>
                                          <p:attrName>style.visibility</p:attrName>
                                        </p:attrNameLst>
                                      </p:cBhvr>
                                      <p:to>
                                        <p:strVal val="visible"/>
                                      </p:to>
                                    </p:set>
                                    <p:animEffect transition="in" filter="fade">
                                      <p:cBhvr>
                                        <p:cTn id="28" dur="2000"/>
                                        <p:tgtEl>
                                          <p:spTgt spid="45266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7" presetClass="entr" presetSubtype="4" fill="hold" nodeType="clickEffect">
                                  <p:stCondLst>
                                    <p:cond delay="0"/>
                                  </p:stCondLst>
                                  <p:childTnLst>
                                    <p:set>
                                      <p:cBhvr>
                                        <p:cTn id="32" dur="1" fill="hold">
                                          <p:stCondLst>
                                            <p:cond delay="0"/>
                                          </p:stCondLst>
                                        </p:cTn>
                                        <p:tgtEl>
                                          <p:spTgt spid="452632"/>
                                        </p:tgtEl>
                                        <p:attrNameLst>
                                          <p:attrName>style.visibility</p:attrName>
                                        </p:attrNameLst>
                                      </p:cBhvr>
                                      <p:to>
                                        <p:strVal val="visible"/>
                                      </p:to>
                                    </p:set>
                                    <p:anim calcmode="lin" valueType="num">
                                      <p:cBhvr additive="base">
                                        <p:cTn id="33" dur="2000" fill="hold"/>
                                        <p:tgtEl>
                                          <p:spTgt spid="452632"/>
                                        </p:tgtEl>
                                        <p:attrNameLst>
                                          <p:attrName>ppt_x</p:attrName>
                                        </p:attrNameLst>
                                      </p:cBhvr>
                                      <p:tavLst>
                                        <p:tav tm="0">
                                          <p:val>
                                            <p:strVal val="#ppt_x"/>
                                          </p:val>
                                        </p:tav>
                                        <p:tav tm="100000">
                                          <p:val>
                                            <p:strVal val="#ppt_x"/>
                                          </p:val>
                                        </p:tav>
                                      </p:tavLst>
                                    </p:anim>
                                    <p:anim calcmode="lin" valueType="num">
                                      <p:cBhvr additive="base">
                                        <p:cTn id="34" dur="2000" fill="hold"/>
                                        <p:tgtEl>
                                          <p:spTgt spid="4526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3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381"/>
          <p:cNvGrpSpPr>
            <a:grpSpLocks/>
          </p:cNvGrpSpPr>
          <p:nvPr/>
        </p:nvGrpSpPr>
        <p:grpSpPr bwMode="auto">
          <a:xfrm>
            <a:off x="0" y="-822325"/>
            <a:ext cx="9002713" cy="7623175"/>
            <a:chOff x="0" y="-822837"/>
            <a:chExt cx="9002588" cy="7624127"/>
          </a:xfrm>
        </p:grpSpPr>
        <p:sp>
          <p:nvSpPr>
            <p:cNvPr id="34819" name="Rectangle 1218"/>
            <p:cNvSpPr>
              <a:spLocks noChangeArrowheads="1"/>
            </p:cNvSpPr>
            <p:nvPr/>
          </p:nvSpPr>
          <p:spPr bwMode="auto">
            <a:xfrm>
              <a:off x="3038475" y="434975"/>
              <a:ext cx="246861" cy="274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 </a:t>
              </a:r>
            </a:p>
          </p:txBody>
        </p:sp>
        <p:sp>
          <p:nvSpPr>
            <p:cNvPr id="34820" name="Rectangle 1220"/>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483575" name="Text Box 1271"/>
            <p:cNvSpPr txBox="1">
              <a:spLocks noChangeArrowheads="1"/>
            </p:cNvSpPr>
            <p:nvPr/>
          </p:nvSpPr>
          <p:spPr bwMode="auto">
            <a:xfrm>
              <a:off x="1828581" y="0"/>
              <a:ext cx="5957888"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dirty="0">
                  <a:ln>
                    <a:solidFill>
                      <a:schemeClr val="tx1"/>
                    </a:solidFill>
                  </a:ln>
                  <a:solidFill>
                    <a:schemeClr val="tx1"/>
                  </a:solidFill>
                  <a:latin typeface="Kruti Dev 010" pitchFamily="2" charset="0"/>
                  <a:ea typeface="+mn-ea"/>
                  <a:cs typeface="+mn-cs"/>
                </a:rPr>
                <a:t>mRifRr ls ,sLrj rd % 'ks"k eykdh rd</a:t>
              </a:r>
            </a:p>
          </p:txBody>
        </p:sp>
        <p:sp>
          <p:nvSpPr>
            <p:cNvPr id="34822" name="Text Box 1272"/>
            <p:cNvSpPr txBox="1">
              <a:spLocks noChangeArrowheads="1"/>
            </p:cNvSpPr>
            <p:nvPr/>
          </p:nvSpPr>
          <p:spPr bwMode="auto">
            <a:xfrm>
              <a:off x="8720138" y="90488"/>
              <a:ext cx="282450" cy="4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483590" name="Rectangle 1286"/>
            <p:cNvSpPr>
              <a:spLocks noChangeArrowheads="1"/>
            </p:cNvSpPr>
            <p:nvPr/>
          </p:nvSpPr>
          <p:spPr bwMode="auto">
            <a:xfrm>
              <a:off x="8091376" y="6525031"/>
              <a:ext cx="293683" cy="246094"/>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33</a:t>
              </a:r>
            </a:p>
          </p:txBody>
        </p:sp>
        <p:sp>
          <p:nvSpPr>
            <p:cNvPr id="34824" name="Text Box 1341"/>
            <p:cNvSpPr txBox="1">
              <a:spLocks noChangeArrowheads="1"/>
            </p:cNvSpPr>
            <p:nvPr/>
          </p:nvSpPr>
          <p:spPr bwMode="auto">
            <a:xfrm>
              <a:off x="8588375" y="6462713"/>
              <a:ext cx="272831" cy="338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latin typeface="Kruti Dev 010" charset="0"/>
                </a:rPr>
                <a:t>3</a:t>
              </a:r>
            </a:p>
          </p:txBody>
        </p:sp>
        <p:sp>
          <p:nvSpPr>
            <p:cNvPr id="311" name="Rectangle 204"/>
            <p:cNvSpPr>
              <a:spLocks noChangeArrowheads="1"/>
            </p:cNvSpPr>
            <p:nvPr/>
          </p:nvSpPr>
          <p:spPr bwMode="auto">
            <a:xfrm>
              <a:off x="725488" y="3506788"/>
              <a:ext cx="346392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b="0"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mn-ea"/>
                  <a:cs typeface="Mangal"/>
                </a:rPr>
                <a:t>‰</a:t>
              </a:r>
              <a:r>
                <a:rPr lang="en-US" sz="5400" b="0"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mn-ea"/>
                  <a:cs typeface="+mn-cs"/>
                </a:rPr>
                <a:t> </a:t>
              </a:r>
              <a:r>
                <a:rPr lang="en-US" sz="5400" b="0"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mn-ea"/>
                  <a:cs typeface="+mn-cs"/>
                </a:rPr>
                <a:t>¾</a:t>
              </a:r>
              <a:r>
                <a:rPr lang="en-US" sz="5400" b="0"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mn-ea"/>
                  <a:cs typeface="+mn-cs"/>
                </a:rPr>
                <a:t> </a:t>
              </a:r>
              <a:r>
                <a:rPr lang="x-none" sz="5400" b="0"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mn-ea"/>
                  <a:cs typeface="Mangal"/>
                </a:rPr>
                <a:t>…</a:t>
              </a:r>
              <a:r>
                <a:rPr lang="x-none" sz="5400" b="0" dirty="0">
                  <a:ln>
                    <a:solidFill>
                      <a:srgbClr val="66FF33"/>
                    </a:solidFill>
                  </a:ln>
                  <a:solidFill>
                    <a:srgbClr val="00FF00"/>
                  </a:solidFill>
                  <a:effectLst>
                    <a:outerShdw blurRad="38100" dist="38100" dir="2700000" algn="tl">
                      <a:srgbClr val="000000">
                        <a:alpha val="43137"/>
                      </a:srgbClr>
                    </a:outerShdw>
                  </a:effectLst>
                  <a:latin typeface="Kruti Dev 010"/>
                  <a:ea typeface="+mn-ea"/>
                  <a:cs typeface="Mangal"/>
                </a:rPr>
                <a:t>$†</a:t>
              </a:r>
              <a:r>
                <a:rPr lang="en-US" sz="5400" b="0"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mn-ea"/>
                  <a:cs typeface="+mn-cs"/>
                </a:rPr>
                <a:t> </a:t>
              </a:r>
              <a:endParaRPr lang="en-US" sz="5400" b="0" dirty="0">
                <a:ln>
                  <a:solidFill>
                    <a:srgbClr val="66FF33"/>
                  </a:solidFill>
                </a:ln>
                <a:solidFill>
                  <a:srgbClr val="00FF00"/>
                </a:solidFill>
                <a:effectLst>
                  <a:outerShdw blurRad="38100" dist="38100" dir="2700000" algn="tl">
                    <a:srgbClr val="000000">
                      <a:alpha val="43137"/>
                    </a:srgbClr>
                  </a:outerShdw>
                </a:effectLst>
                <a:latin typeface="Kruti Dev 010" pitchFamily="2" charset="0"/>
                <a:ea typeface="+mn-ea"/>
                <a:cs typeface="+mn-cs"/>
              </a:endParaRPr>
            </a:p>
          </p:txBody>
        </p:sp>
        <p:sp>
          <p:nvSpPr>
            <p:cNvPr id="312" name="Rectangle 140"/>
            <p:cNvSpPr>
              <a:spLocks noChangeArrowheads="1"/>
            </p:cNvSpPr>
            <p:nvPr/>
          </p:nvSpPr>
          <p:spPr bwMode="auto">
            <a:xfrm>
              <a:off x="0" y="2418914"/>
              <a:ext cx="3795713" cy="92082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lh  </a:t>
              </a:r>
              <a:r>
                <a:rPr lang="x-none" sz="54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angal"/>
                </a:rPr>
                <a:t>‰</a:t>
              </a:r>
              <a:r>
                <a:rPr lang="en-US" sz="54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angal"/>
                </a:rPr>
                <a:t> </a:t>
              </a:r>
              <a:r>
                <a:rPr lang="en-US" sz="54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,l ts </a:t>
              </a:r>
            </a:p>
          </p:txBody>
        </p:sp>
        <p:grpSp>
          <p:nvGrpSpPr>
            <p:cNvPr id="34827" name="Group 2"/>
            <p:cNvGrpSpPr>
              <a:grpSpLocks/>
            </p:cNvGrpSpPr>
            <p:nvPr/>
          </p:nvGrpSpPr>
          <p:grpSpPr bwMode="auto">
            <a:xfrm>
              <a:off x="4181475" y="519113"/>
              <a:ext cx="3995738" cy="5789612"/>
              <a:chOff x="2634" y="327"/>
              <a:chExt cx="2517" cy="3647"/>
            </a:xfrm>
          </p:grpSpPr>
          <p:grpSp>
            <p:nvGrpSpPr>
              <p:cNvPr id="35089" name="Group 3"/>
              <p:cNvGrpSpPr>
                <a:grpSpLocks/>
              </p:cNvGrpSpPr>
              <p:nvPr/>
            </p:nvGrpSpPr>
            <p:grpSpPr bwMode="auto">
              <a:xfrm>
                <a:off x="2634" y="327"/>
                <a:ext cx="1194" cy="3647"/>
                <a:chOff x="2634" y="327"/>
                <a:chExt cx="1194" cy="3647"/>
              </a:xfrm>
            </p:grpSpPr>
            <p:sp>
              <p:nvSpPr>
                <p:cNvPr id="35126" name="Rectangle 4"/>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53" name="Rectangle 5"/>
                <p:cNvSpPr>
                  <a:spLocks noChangeArrowheads="1"/>
                </p:cNvSpPr>
                <p:nvPr/>
              </p:nvSpPr>
              <p:spPr bwMode="auto">
                <a:xfrm>
                  <a:off x="3087" y="1240"/>
                  <a:ext cx="489" cy="15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dirty="0">
                      <a:solidFill>
                        <a:srgbClr val="FFFF00"/>
                      </a:solidFill>
                      <a:latin typeface="Kruti Dev 010" pitchFamily="2" charset="0"/>
                      <a:ea typeface="+mn-ea"/>
                      <a:cs typeface="+mn-cs"/>
                    </a:rPr>
                    <a:t>(2000 B.C.)</a:t>
                  </a:r>
                </a:p>
              </p:txBody>
            </p:sp>
            <p:sp>
              <p:nvSpPr>
                <p:cNvPr id="35128" name="Rectangle 6"/>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5129" name="Freeform 7"/>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5130" name="AutoShape 8"/>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35131" name="Rectangle 9"/>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35132" name="Freeform 10"/>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5133" name="Rectangle 11"/>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5134" name="Freeform 12"/>
                <p:cNvSpPr>
                  <a:spLocks/>
                </p:cNvSpPr>
                <p:nvPr/>
              </p:nvSpPr>
              <p:spPr bwMode="auto">
                <a:xfrm>
                  <a:off x="3036" y="2223"/>
                  <a:ext cx="148" cy="76"/>
                </a:xfrm>
                <a:custGeom>
                  <a:avLst/>
                  <a:gdLst>
                    <a:gd name="T0" fmla="*/ 3997 w 129"/>
                    <a:gd name="T1" fmla="*/ 2780708 h 49"/>
                    <a:gd name="T2" fmla="*/ 0 w 129"/>
                    <a:gd name="T3" fmla="*/ 2780708 h 49"/>
                    <a:gd name="T4" fmla="*/ 0 w 129"/>
                    <a:gd name="T5" fmla="*/ 0 h 49"/>
                    <a:gd name="T6" fmla="*/ 3997 w 129"/>
                    <a:gd name="T7" fmla="*/ 278070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5135" name="AutoShape 13"/>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35136" name="Rectangle 14"/>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35137" name="Rectangle 15"/>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latin typeface="Kruti Dev 010" charset="0"/>
                  </a:endParaRPr>
                </a:p>
              </p:txBody>
            </p:sp>
            <p:sp>
              <p:nvSpPr>
                <p:cNvPr id="35138" name="AutoShape 1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35139" name="Rectangle 1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35140" name="AutoShape 19"/>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35141" name="AutoShape 20"/>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35142" name="Rectangle 21"/>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5143" name="Rectangle 22"/>
                <p:cNvSpPr>
                  <a:spLocks noChangeArrowheads="1"/>
                </p:cNvSpPr>
                <p:nvPr/>
              </p:nvSpPr>
              <p:spPr bwMode="auto">
                <a:xfrm>
                  <a:off x="2780" y="3258"/>
                  <a:ext cx="17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40</a:t>
                  </a:r>
                </a:p>
              </p:txBody>
            </p:sp>
            <p:sp>
              <p:nvSpPr>
                <p:cNvPr id="35144" name="AutoShape 23"/>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35145" name="Rectangle 24"/>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35146" name="AutoShape 25"/>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35147" name="Freeform 26"/>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5148" name="Rectangle 27"/>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5149" name="Freeform 28"/>
                <p:cNvSpPr>
                  <a:spLocks/>
                </p:cNvSpPr>
                <p:nvPr/>
              </p:nvSpPr>
              <p:spPr bwMode="auto">
                <a:xfrm>
                  <a:off x="3038" y="3621"/>
                  <a:ext cx="148" cy="76"/>
                </a:xfrm>
                <a:custGeom>
                  <a:avLst/>
                  <a:gdLst>
                    <a:gd name="T0" fmla="*/ 3997 w 129"/>
                    <a:gd name="T1" fmla="*/ 2780708 h 49"/>
                    <a:gd name="T2" fmla="*/ 0 w 129"/>
                    <a:gd name="T3" fmla="*/ 2780708 h 49"/>
                    <a:gd name="T4" fmla="*/ 0 w 129"/>
                    <a:gd name="T5" fmla="*/ 0 h 49"/>
                    <a:gd name="T6" fmla="*/ 3997 w 129"/>
                    <a:gd name="T7" fmla="*/ 278070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5150" name="AutoShape 29"/>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35151" name="Rectangle 30"/>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35152" name="Rectangle 31"/>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latin typeface="Kruti Dev 010" charset="0"/>
                  </a:endParaRPr>
                </a:p>
              </p:txBody>
            </p:sp>
            <p:sp>
              <p:nvSpPr>
                <p:cNvPr id="35153" name="AutoShape 32"/>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380" name="Rectangle 33"/>
                <p:cNvSpPr>
                  <a:spLocks noChangeArrowheads="1"/>
                </p:cNvSpPr>
                <p:nvPr/>
              </p:nvSpPr>
              <p:spPr bwMode="auto">
                <a:xfrm>
                  <a:off x="3095" y="2648"/>
                  <a:ext cx="574" cy="17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FFFF00"/>
                      </a:solidFill>
                      <a:latin typeface="Kruti Dev 010" charset="0"/>
                    </a:rPr>
                    <a:t>¼1500 ch-lh-½</a:t>
                  </a:r>
                </a:p>
              </p:txBody>
            </p:sp>
            <p:sp>
              <p:nvSpPr>
                <p:cNvPr id="35155" name="Line 34"/>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156" name="Line 35"/>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157" name="Line 36"/>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158" name="Line 37"/>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159" name="Line 38"/>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160" name="Line 39"/>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161" name="Line 48"/>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162" name="Line 49"/>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163" name="Rectangle 50"/>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5164" name="Rectangle 51"/>
                <p:cNvSpPr>
                  <a:spLocks noChangeArrowheads="1"/>
                </p:cNvSpPr>
                <p:nvPr/>
              </p:nvSpPr>
              <p:spPr bwMode="auto">
                <a:xfrm>
                  <a:off x="2749" y="1531"/>
                  <a:ext cx="36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Kruti Dev 010" charset="0"/>
                    </a:rPr>
                    <a:t>L - S - B</a:t>
                  </a:r>
                </a:p>
              </p:txBody>
            </p:sp>
            <p:sp>
              <p:nvSpPr>
                <p:cNvPr id="35165" name="Rectangle 52"/>
                <p:cNvSpPr>
                  <a:spLocks noChangeArrowheads="1"/>
                </p:cNvSpPr>
                <p:nvPr/>
              </p:nvSpPr>
              <p:spPr bwMode="auto">
                <a:xfrm>
                  <a:off x="2812" y="1771"/>
                  <a:ext cx="27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Kruti Dev 010" charset="0"/>
                    </a:rPr>
                    <a:t>J - E</a:t>
                  </a:r>
                </a:p>
              </p:txBody>
            </p:sp>
            <p:sp>
              <p:nvSpPr>
                <p:cNvPr id="35166" name="Rectangle 53"/>
                <p:cNvSpPr>
                  <a:spLocks noChangeArrowheads="1"/>
                </p:cNvSpPr>
                <p:nvPr/>
              </p:nvSpPr>
              <p:spPr bwMode="auto">
                <a:xfrm>
                  <a:off x="2846" y="1891"/>
                  <a:ext cx="18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Kruti Dev 010" charset="0"/>
                    </a:rPr>
                    <a:t>12</a:t>
                  </a:r>
                </a:p>
              </p:txBody>
            </p:sp>
            <p:sp>
              <p:nvSpPr>
                <p:cNvPr id="35167" name="Rectangle 54"/>
                <p:cNvSpPr>
                  <a:spLocks noChangeArrowheads="1"/>
                </p:cNvSpPr>
                <p:nvPr/>
              </p:nvSpPr>
              <p:spPr bwMode="auto">
                <a:xfrm>
                  <a:off x="2742" y="1414"/>
                  <a:ext cx="34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The CALL</a:t>
                  </a:r>
                </a:p>
              </p:txBody>
            </p:sp>
            <p:sp>
              <p:nvSpPr>
                <p:cNvPr id="35168" name="Rectangle 55"/>
                <p:cNvSpPr>
                  <a:spLocks noChangeArrowheads="1"/>
                </p:cNvSpPr>
                <p:nvPr/>
              </p:nvSpPr>
              <p:spPr bwMode="auto">
                <a:xfrm>
                  <a:off x="2634" y="1274"/>
                  <a:ext cx="33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ABRAHAM</a:t>
                  </a:r>
                </a:p>
              </p:txBody>
            </p:sp>
            <p:sp>
              <p:nvSpPr>
                <p:cNvPr id="35169" name="Rectangle 56"/>
                <p:cNvSpPr>
                  <a:spLocks noChangeArrowheads="1"/>
                </p:cNvSpPr>
                <p:nvPr/>
              </p:nvSpPr>
              <p:spPr bwMode="auto">
                <a:xfrm>
                  <a:off x="2834" y="1653"/>
                  <a:ext cx="24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Kruti Dev 010" charset="0"/>
                    </a:rPr>
                    <a:t>I - I</a:t>
                  </a:r>
                </a:p>
              </p:txBody>
            </p:sp>
            <p:sp>
              <p:nvSpPr>
                <p:cNvPr id="35170" name="Line 57"/>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171" name="Line 58"/>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172" name="Rectangle 59"/>
                <p:cNvSpPr>
                  <a:spLocks noChangeArrowheads="1"/>
                </p:cNvSpPr>
                <p:nvPr/>
              </p:nvSpPr>
              <p:spPr bwMode="auto">
                <a:xfrm>
                  <a:off x="2694" y="2152"/>
                  <a:ext cx="25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JOSEPH</a:t>
                  </a:r>
                </a:p>
              </p:txBody>
            </p:sp>
            <p:sp>
              <p:nvSpPr>
                <p:cNvPr id="35173" name="Rectangle 60"/>
                <p:cNvSpPr>
                  <a:spLocks noChangeArrowheads="1"/>
                </p:cNvSpPr>
                <p:nvPr/>
              </p:nvSpPr>
              <p:spPr bwMode="auto">
                <a:xfrm>
                  <a:off x="2724" y="2301"/>
                  <a:ext cx="42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   Slavery</a:t>
                  </a:r>
                </a:p>
              </p:txBody>
            </p:sp>
            <p:sp>
              <p:nvSpPr>
                <p:cNvPr id="35174" name="Rectangle 61"/>
                <p:cNvSpPr>
                  <a:spLocks noChangeArrowheads="1"/>
                </p:cNvSpPr>
                <p:nvPr/>
              </p:nvSpPr>
              <p:spPr bwMode="auto">
                <a:xfrm>
                  <a:off x="2856" y="2420"/>
                  <a:ext cx="20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430</a:t>
                  </a:r>
                </a:p>
              </p:txBody>
            </p:sp>
            <p:sp>
              <p:nvSpPr>
                <p:cNvPr id="35175" name="Line 62"/>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176" name="Line 63"/>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177" name="Line 64"/>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178" name="Line 65"/>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179" name="Line 66"/>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180" name="Line 67"/>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181" name="Line 68"/>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182" name="Line 69"/>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183" name="Rectangle 70"/>
                <p:cNvSpPr>
                  <a:spLocks noChangeArrowheads="1"/>
                </p:cNvSpPr>
                <p:nvPr/>
              </p:nvSpPr>
              <p:spPr bwMode="auto">
                <a:xfrm>
                  <a:off x="2708" y="2674"/>
                  <a:ext cx="20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MOSES</a:t>
                  </a:r>
                </a:p>
              </p:txBody>
            </p:sp>
            <p:sp>
              <p:nvSpPr>
                <p:cNvPr id="35184" name="Rectangle 71"/>
                <p:cNvSpPr>
                  <a:spLocks noChangeArrowheads="1"/>
                </p:cNvSpPr>
                <p:nvPr/>
              </p:nvSpPr>
              <p:spPr bwMode="auto">
                <a:xfrm>
                  <a:off x="2802" y="2934"/>
                  <a:ext cx="23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Sinai</a:t>
                  </a:r>
                </a:p>
              </p:txBody>
            </p:sp>
            <p:sp>
              <p:nvSpPr>
                <p:cNvPr id="35185" name="Rectangle 72"/>
                <p:cNvSpPr>
                  <a:spLocks noChangeArrowheads="1"/>
                </p:cNvSpPr>
                <p:nvPr/>
              </p:nvSpPr>
              <p:spPr bwMode="auto">
                <a:xfrm>
                  <a:off x="2751" y="3050"/>
                  <a:ext cx="34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M - C - C</a:t>
                  </a:r>
                </a:p>
              </p:txBody>
            </p:sp>
            <p:sp>
              <p:nvSpPr>
                <p:cNvPr id="35186" name="Rectangle 73"/>
                <p:cNvSpPr>
                  <a:spLocks noChangeArrowheads="1"/>
                </p:cNvSpPr>
                <p:nvPr/>
              </p:nvSpPr>
              <p:spPr bwMode="auto">
                <a:xfrm>
                  <a:off x="2648" y="3158"/>
                  <a:ext cx="4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Kadesh Barnea</a:t>
                  </a:r>
                </a:p>
              </p:txBody>
            </p:sp>
            <p:sp>
              <p:nvSpPr>
                <p:cNvPr id="35187" name="Rectangle 74"/>
                <p:cNvSpPr>
                  <a:spLocks noChangeArrowheads="1"/>
                </p:cNvSpPr>
                <p:nvPr/>
              </p:nvSpPr>
              <p:spPr bwMode="auto">
                <a:xfrm>
                  <a:off x="2872" y="3274"/>
                  <a:ext cx="17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40</a:t>
                  </a:r>
                </a:p>
              </p:txBody>
            </p:sp>
            <p:sp>
              <p:nvSpPr>
                <p:cNvPr id="35188" name="Rectangle 75"/>
                <p:cNvSpPr>
                  <a:spLocks noChangeArrowheads="1"/>
                </p:cNvSpPr>
                <p:nvPr/>
              </p:nvSpPr>
              <p:spPr bwMode="auto">
                <a:xfrm>
                  <a:off x="2724" y="3382"/>
                  <a:ext cx="37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5 Sermons</a:t>
                  </a:r>
                </a:p>
              </p:txBody>
            </p:sp>
            <p:sp>
              <p:nvSpPr>
                <p:cNvPr id="35189" name="Line 76"/>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190" name="Rectangle 77"/>
                <p:cNvSpPr>
                  <a:spLocks noChangeArrowheads="1"/>
                </p:cNvSpPr>
                <p:nvPr/>
              </p:nvSpPr>
              <p:spPr bwMode="auto">
                <a:xfrm>
                  <a:off x="2779" y="2826"/>
                  <a:ext cx="30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Exodus</a:t>
                  </a:r>
                </a:p>
              </p:txBody>
            </p:sp>
            <p:sp>
              <p:nvSpPr>
                <p:cNvPr id="35191" name="Line 78"/>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192" name="Line 79"/>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193" name="Line 80"/>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194" name="Rectangle 81"/>
                <p:cNvSpPr>
                  <a:spLocks noChangeArrowheads="1"/>
                </p:cNvSpPr>
                <p:nvPr/>
              </p:nvSpPr>
              <p:spPr bwMode="auto">
                <a:xfrm>
                  <a:off x="2697" y="3550"/>
                  <a:ext cx="25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JOSHUA</a:t>
                  </a:r>
                </a:p>
              </p:txBody>
            </p:sp>
            <p:sp>
              <p:nvSpPr>
                <p:cNvPr id="35195" name="Rectangle 82"/>
                <p:cNvSpPr>
                  <a:spLocks noChangeArrowheads="1"/>
                </p:cNvSpPr>
                <p:nvPr/>
              </p:nvSpPr>
              <p:spPr bwMode="auto">
                <a:xfrm>
                  <a:off x="2738" y="3686"/>
                  <a:ext cx="44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Jericho/Ai</a:t>
                  </a:r>
                </a:p>
              </p:txBody>
            </p:sp>
            <p:sp>
              <p:nvSpPr>
                <p:cNvPr id="35196" name="Rectangle 83"/>
                <p:cNvSpPr>
                  <a:spLocks noChangeArrowheads="1"/>
                </p:cNvSpPr>
                <p:nvPr/>
              </p:nvSpPr>
              <p:spPr bwMode="auto">
                <a:xfrm>
                  <a:off x="2686" y="3806"/>
                  <a:ext cx="551"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Land Divided</a:t>
                  </a:r>
                </a:p>
              </p:txBody>
            </p:sp>
          </p:grpSp>
          <p:grpSp>
            <p:nvGrpSpPr>
              <p:cNvPr id="35090" name="Group 84"/>
              <p:cNvGrpSpPr>
                <a:grpSpLocks/>
              </p:cNvGrpSpPr>
              <p:nvPr/>
            </p:nvGrpSpPr>
            <p:grpSpPr bwMode="auto">
              <a:xfrm>
                <a:off x="4149" y="364"/>
                <a:ext cx="1002" cy="2358"/>
                <a:chOff x="4149" y="364"/>
                <a:chExt cx="1002" cy="2358"/>
              </a:xfrm>
            </p:grpSpPr>
            <p:sp>
              <p:nvSpPr>
                <p:cNvPr id="35091" name="Freeform 85"/>
                <p:cNvSpPr>
                  <a:spLocks/>
                </p:cNvSpPr>
                <p:nvPr/>
              </p:nvSpPr>
              <p:spPr bwMode="auto">
                <a:xfrm>
                  <a:off x="4615" y="21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5092" name="Freeform 86"/>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5093" name="Freeform 87"/>
                <p:cNvSpPr>
                  <a:spLocks/>
                </p:cNvSpPr>
                <p:nvPr/>
              </p:nvSpPr>
              <p:spPr bwMode="auto">
                <a:xfrm>
                  <a:off x="4615" y="21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5094" name="AutoShape 88"/>
                <p:cNvSpPr>
                  <a:spLocks noChangeArrowheads="1"/>
                </p:cNvSpPr>
                <p:nvPr/>
              </p:nvSpPr>
              <p:spPr bwMode="auto">
                <a:xfrm>
                  <a:off x="4156" y="203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35095" name="Freeform 89"/>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5096" name="Freeform 90"/>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hi-in">
                    <a:latin typeface="Kruti Dev 010" charset="0"/>
                  </a:endParaRPr>
                </a:p>
              </p:txBody>
            </p:sp>
            <p:sp>
              <p:nvSpPr>
                <p:cNvPr id="35097" name="Rectangle 91"/>
                <p:cNvSpPr>
                  <a:spLocks noChangeArrowheads="1"/>
                </p:cNvSpPr>
                <p:nvPr/>
              </p:nvSpPr>
              <p:spPr bwMode="auto">
                <a:xfrm>
                  <a:off x="4328" y="618"/>
                  <a:ext cx="19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350</a:t>
                  </a:r>
                </a:p>
              </p:txBody>
            </p:sp>
            <p:sp>
              <p:nvSpPr>
                <p:cNvPr id="35098" name="Freeform 92"/>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5099" name="AutoShape 93"/>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35100" name="Rectangle 94"/>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35101" name="AutoShape 95"/>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35102" name="AutoShape 96"/>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35103" name="Rectangle 97"/>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35104" name="AutoShape 98"/>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35105" name="Rectangle 99"/>
                <p:cNvSpPr>
                  <a:spLocks noChangeArrowheads="1"/>
                </p:cNvSpPr>
                <p:nvPr/>
              </p:nvSpPr>
              <p:spPr bwMode="auto">
                <a:xfrm>
                  <a:off x="4155" y="2151"/>
                  <a:ext cx="611" cy="571"/>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35106" name="AutoShape 100"/>
                <p:cNvSpPr>
                  <a:spLocks noChangeArrowheads="1"/>
                </p:cNvSpPr>
                <p:nvPr/>
              </p:nvSpPr>
              <p:spPr bwMode="auto">
                <a:xfrm>
                  <a:off x="4168" y="2058"/>
                  <a:ext cx="440" cy="44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333" name="Rectangle 101"/>
                <p:cNvSpPr>
                  <a:spLocks noChangeArrowheads="1"/>
                </p:cNvSpPr>
                <p:nvPr/>
              </p:nvSpPr>
              <p:spPr bwMode="auto">
                <a:xfrm>
                  <a:off x="4575" y="768"/>
                  <a:ext cx="576" cy="17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FFFF00"/>
                      </a:solidFill>
                      <a:latin typeface="Kruti Dev 010" charset="0"/>
                    </a:rPr>
                    <a:t>¼1000 ch-lh-½</a:t>
                  </a:r>
                </a:p>
              </p:txBody>
            </p:sp>
            <p:sp>
              <p:nvSpPr>
                <p:cNvPr id="35108" name="Line 102"/>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109" name="Line 103"/>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110" name="Line 107"/>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111" name="Line 108"/>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112" name="Line 109"/>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113" name="Line 116"/>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114" name="Line 118"/>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115" name="Line 119"/>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116" name="Line 121"/>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117" name="Line 125"/>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118" name="Line 128"/>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119" name="Line 129"/>
                <p:cNvSpPr>
                  <a:spLocks noChangeShapeType="1"/>
                </p:cNvSpPr>
                <p:nvPr/>
              </p:nvSpPr>
              <p:spPr bwMode="auto">
                <a:xfrm>
                  <a:off x="4187" y="23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120" name="Line 130"/>
                <p:cNvSpPr>
                  <a:spLocks noChangeShapeType="1"/>
                </p:cNvSpPr>
                <p:nvPr/>
              </p:nvSpPr>
              <p:spPr bwMode="auto">
                <a:xfrm>
                  <a:off x="4187" y="242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121" name="Line 136"/>
                <p:cNvSpPr>
                  <a:spLocks noChangeShapeType="1"/>
                </p:cNvSpPr>
                <p:nvPr/>
              </p:nvSpPr>
              <p:spPr bwMode="auto">
                <a:xfrm>
                  <a:off x="4187" y="266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122" name="Line 137"/>
                <p:cNvSpPr>
                  <a:spLocks noChangeShapeType="1"/>
                </p:cNvSpPr>
                <p:nvPr/>
              </p:nvSpPr>
              <p:spPr bwMode="auto">
                <a:xfrm>
                  <a:off x="4187" y="25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123" name="Line 138"/>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124" name="Line 123"/>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125" name="Line 124"/>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34828" name="Freeform 143"/>
            <p:cNvSpPr>
              <a:spLocks/>
            </p:cNvSpPr>
            <p:nvPr/>
          </p:nvSpPr>
          <p:spPr bwMode="auto">
            <a:xfrm>
              <a:off x="3960813" y="6210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4829" name="Freeform 144"/>
            <p:cNvSpPr>
              <a:spLocks/>
            </p:cNvSpPr>
            <p:nvPr/>
          </p:nvSpPr>
          <p:spPr bwMode="auto">
            <a:xfrm>
              <a:off x="3960813" y="6172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4830" name="Freeform 145"/>
            <p:cNvSpPr>
              <a:spLocks/>
            </p:cNvSpPr>
            <p:nvPr/>
          </p:nvSpPr>
          <p:spPr bwMode="auto">
            <a:xfrm>
              <a:off x="3960813" y="6045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4831" name="Freeform 146"/>
            <p:cNvSpPr>
              <a:spLocks/>
            </p:cNvSpPr>
            <p:nvPr/>
          </p:nvSpPr>
          <p:spPr bwMode="auto">
            <a:xfrm>
              <a:off x="3960813" y="59944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4832" name="Freeform 147"/>
            <p:cNvSpPr>
              <a:spLocks/>
            </p:cNvSpPr>
            <p:nvPr/>
          </p:nvSpPr>
          <p:spPr bwMode="auto">
            <a:xfrm>
              <a:off x="3960813" y="5867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4833" name="Freeform 148"/>
            <p:cNvSpPr>
              <a:spLocks/>
            </p:cNvSpPr>
            <p:nvPr/>
          </p:nvSpPr>
          <p:spPr bwMode="auto">
            <a:xfrm>
              <a:off x="3960813" y="5829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4834" name="Freeform 149"/>
            <p:cNvSpPr>
              <a:spLocks/>
            </p:cNvSpPr>
            <p:nvPr/>
          </p:nvSpPr>
          <p:spPr bwMode="auto">
            <a:xfrm>
              <a:off x="3960813" y="5702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4835" name="Freeform 150"/>
            <p:cNvSpPr>
              <a:spLocks/>
            </p:cNvSpPr>
            <p:nvPr/>
          </p:nvSpPr>
          <p:spPr bwMode="auto">
            <a:xfrm>
              <a:off x="3960813" y="5651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4836" name="Freeform 151"/>
            <p:cNvSpPr>
              <a:spLocks/>
            </p:cNvSpPr>
            <p:nvPr/>
          </p:nvSpPr>
          <p:spPr bwMode="auto">
            <a:xfrm>
              <a:off x="3960813" y="5486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4837" name="Freeform 152"/>
            <p:cNvSpPr>
              <a:spLocks/>
            </p:cNvSpPr>
            <p:nvPr/>
          </p:nvSpPr>
          <p:spPr bwMode="auto">
            <a:xfrm>
              <a:off x="3960813" y="5359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4838" name="Freeform 153"/>
            <p:cNvSpPr>
              <a:spLocks/>
            </p:cNvSpPr>
            <p:nvPr/>
          </p:nvSpPr>
          <p:spPr bwMode="auto">
            <a:xfrm>
              <a:off x="3960813" y="5321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4839" name="Freeform 154"/>
            <p:cNvSpPr>
              <a:spLocks/>
            </p:cNvSpPr>
            <p:nvPr/>
          </p:nvSpPr>
          <p:spPr bwMode="auto">
            <a:xfrm>
              <a:off x="3960813" y="5194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4840" name="Freeform 155"/>
            <p:cNvSpPr>
              <a:spLocks/>
            </p:cNvSpPr>
            <p:nvPr/>
          </p:nvSpPr>
          <p:spPr bwMode="auto">
            <a:xfrm>
              <a:off x="3960813" y="5143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4841" name="Freeform 156"/>
            <p:cNvSpPr>
              <a:spLocks/>
            </p:cNvSpPr>
            <p:nvPr/>
          </p:nvSpPr>
          <p:spPr bwMode="auto">
            <a:xfrm>
              <a:off x="3960813" y="5016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4842" name="Freeform 157"/>
            <p:cNvSpPr>
              <a:spLocks/>
            </p:cNvSpPr>
            <p:nvPr/>
          </p:nvSpPr>
          <p:spPr bwMode="auto">
            <a:xfrm>
              <a:off x="3960813" y="4978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4843" name="Freeform 158"/>
            <p:cNvSpPr>
              <a:spLocks/>
            </p:cNvSpPr>
            <p:nvPr/>
          </p:nvSpPr>
          <p:spPr bwMode="auto">
            <a:xfrm>
              <a:off x="3960813" y="4851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4844" name="Freeform 159"/>
            <p:cNvSpPr>
              <a:spLocks/>
            </p:cNvSpPr>
            <p:nvPr/>
          </p:nvSpPr>
          <p:spPr bwMode="auto">
            <a:xfrm>
              <a:off x="3960813" y="4800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4845" name="Freeform 160"/>
            <p:cNvSpPr>
              <a:spLocks/>
            </p:cNvSpPr>
            <p:nvPr/>
          </p:nvSpPr>
          <p:spPr bwMode="auto">
            <a:xfrm>
              <a:off x="3960813" y="4673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4846" name="Freeform 161"/>
            <p:cNvSpPr>
              <a:spLocks/>
            </p:cNvSpPr>
            <p:nvPr/>
          </p:nvSpPr>
          <p:spPr bwMode="auto">
            <a:xfrm>
              <a:off x="3960813" y="4635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4847" name="Freeform 162"/>
            <p:cNvSpPr>
              <a:spLocks/>
            </p:cNvSpPr>
            <p:nvPr/>
          </p:nvSpPr>
          <p:spPr bwMode="auto">
            <a:xfrm>
              <a:off x="3960813" y="4508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4848" name="Freeform 163"/>
            <p:cNvSpPr>
              <a:spLocks/>
            </p:cNvSpPr>
            <p:nvPr/>
          </p:nvSpPr>
          <p:spPr bwMode="auto">
            <a:xfrm>
              <a:off x="3960813" y="4470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4849" name="Freeform 164"/>
            <p:cNvSpPr>
              <a:spLocks/>
            </p:cNvSpPr>
            <p:nvPr/>
          </p:nvSpPr>
          <p:spPr bwMode="auto">
            <a:xfrm>
              <a:off x="3960813" y="4343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4850" name="Freeform 165"/>
            <p:cNvSpPr>
              <a:spLocks/>
            </p:cNvSpPr>
            <p:nvPr/>
          </p:nvSpPr>
          <p:spPr bwMode="auto">
            <a:xfrm>
              <a:off x="3960813" y="4292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4851" name="Freeform 166"/>
            <p:cNvSpPr>
              <a:spLocks/>
            </p:cNvSpPr>
            <p:nvPr/>
          </p:nvSpPr>
          <p:spPr bwMode="auto">
            <a:xfrm>
              <a:off x="3960813" y="4165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4852" name="Freeform 167"/>
            <p:cNvSpPr>
              <a:spLocks/>
            </p:cNvSpPr>
            <p:nvPr/>
          </p:nvSpPr>
          <p:spPr bwMode="auto">
            <a:xfrm>
              <a:off x="3960813" y="4127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4853" name="Freeform 168"/>
            <p:cNvSpPr>
              <a:spLocks/>
            </p:cNvSpPr>
            <p:nvPr/>
          </p:nvSpPr>
          <p:spPr bwMode="auto">
            <a:xfrm>
              <a:off x="3960813" y="4000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4854" name="Freeform 169"/>
            <p:cNvSpPr>
              <a:spLocks/>
            </p:cNvSpPr>
            <p:nvPr/>
          </p:nvSpPr>
          <p:spPr bwMode="auto">
            <a:xfrm>
              <a:off x="3960813" y="3949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4855" name="Freeform 170"/>
            <p:cNvSpPr>
              <a:spLocks/>
            </p:cNvSpPr>
            <p:nvPr/>
          </p:nvSpPr>
          <p:spPr bwMode="auto">
            <a:xfrm>
              <a:off x="3960813" y="3822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4856" name="Freeform 171"/>
            <p:cNvSpPr>
              <a:spLocks/>
            </p:cNvSpPr>
            <p:nvPr/>
          </p:nvSpPr>
          <p:spPr bwMode="auto">
            <a:xfrm>
              <a:off x="3960813" y="3784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4857" name="Freeform 172"/>
            <p:cNvSpPr>
              <a:spLocks/>
            </p:cNvSpPr>
            <p:nvPr/>
          </p:nvSpPr>
          <p:spPr bwMode="auto">
            <a:xfrm>
              <a:off x="3960813" y="3657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4858" name="Freeform 173"/>
            <p:cNvSpPr>
              <a:spLocks/>
            </p:cNvSpPr>
            <p:nvPr/>
          </p:nvSpPr>
          <p:spPr bwMode="auto">
            <a:xfrm>
              <a:off x="3960813" y="3619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4859" name="Freeform 174"/>
            <p:cNvSpPr>
              <a:spLocks/>
            </p:cNvSpPr>
            <p:nvPr/>
          </p:nvSpPr>
          <p:spPr bwMode="auto">
            <a:xfrm>
              <a:off x="3960813" y="3492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4860" name="Freeform 175"/>
            <p:cNvSpPr>
              <a:spLocks/>
            </p:cNvSpPr>
            <p:nvPr/>
          </p:nvSpPr>
          <p:spPr bwMode="auto">
            <a:xfrm>
              <a:off x="3960813" y="3441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4861" name="Freeform 176"/>
            <p:cNvSpPr>
              <a:spLocks/>
            </p:cNvSpPr>
            <p:nvPr/>
          </p:nvSpPr>
          <p:spPr bwMode="auto">
            <a:xfrm>
              <a:off x="3960813" y="3314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4862" name="Freeform 177"/>
            <p:cNvSpPr>
              <a:spLocks/>
            </p:cNvSpPr>
            <p:nvPr/>
          </p:nvSpPr>
          <p:spPr bwMode="auto">
            <a:xfrm>
              <a:off x="3960813" y="3276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4863" name="Freeform 178"/>
            <p:cNvSpPr>
              <a:spLocks/>
            </p:cNvSpPr>
            <p:nvPr/>
          </p:nvSpPr>
          <p:spPr bwMode="auto">
            <a:xfrm>
              <a:off x="3960813" y="3149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4864" name="Freeform 179"/>
            <p:cNvSpPr>
              <a:spLocks/>
            </p:cNvSpPr>
            <p:nvPr/>
          </p:nvSpPr>
          <p:spPr bwMode="auto">
            <a:xfrm>
              <a:off x="3960813" y="3098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4865" name="Freeform 180"/>
            <p:cNvSpPr>
              <a:spLocks/>
            </p:cNvSpPr>
            <p:nvPr/>
          </p:nvSpPr>
          <p:spPr bwMode="auto">
            <a:xfrm>
              <a:off x="3960813" y="2971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4866" name="Freeform 181"/>
            <p:cNvSpPr>
              <a:spLocks/>
            </p:cNvSpPr>
            <p:nvPr/>
          </p:nvSpPr>
          <p:spPr bwMode="auto">
            <a:xfrm>
              <a:off x="3960813" y="2933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4867" name="Freeform 182"/>
            <p:cNvSpPr>
              <a:spLocks/>
            </p:cNvSpPr>
            <p:nvPr/>
          </p:nvSpPr>
          <p:spPr bwMode="auto">
            <a:xfrm>
              <a:off x="3960813" y="2806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4868" name="Freeform 183"/>
            <p:cNvSpPr>
              <a:spLocks/>
            </p:cNvSpPr>
            <p:nvPr/>
          </p:nvSpPr>
          <p:spPr bwMode="auto">
            <a:xfrm>
              <a:off x="3960813" y="2755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4869" name="Freeform 184"/>
            <p:cNvSpPr>
              <a:spLocks/>
            </p:cNvSpPr>
            <p:nvPr/>
          </p:nvSpPr>
          <p:spPr bwMode="auto">
            <a:xfrm>
              <a:off x="3960813" y="2628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4870" name="Freeform 185"/>
            <p:cNvSpPr>
              <a:spLocks/>
            </p:cNvSpPr>
            <p:nvPr/>
          </p:nvSpPr>
          <p:spPr bwMode="auto">
            <a:xfrm>
              <a:off x="3960813" y="2590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4871" name="Freeform 186"/>
            <p:cNvSpPr>
              <a:spLocks/>
            </p:cNvSpPr>
            <p:nvPr/>
          </p:nvSpPr>
          <p:spPr bwMode="auto">
            <a:xfrm>
              <a:off x="3960813" y="2463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4872" name="Freeform 187"/>
            <p:cNvSpPr>
              <a:spLocks/>
            </p:cNvSpPr>
            <p:nvPr/>
          </p:nvSpPr>
          <p:spPr bwMode="auto">
            <a:xfrm>
              <a:off x="3960813" y="2425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4873" name="Freeform 188"/>
            <p:cNvSpPr>
              <a:spLocks/>
            </p:cNvSpPr>
            <p:nvPr/>
          </p:nvSpPr>
          <p:spPr bwMode="auto">
            <a:xfrm>
              <a:off x="3960813" y="2298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4874" name="Freeform 189"/>
            <p:cNvSpPr>
              <a:spLocks/>
            </p:cNvSpPr>
            <p:nvPr/>
          </p:nvSpPr>
          <p:spPr bwMode="auto">
            <a:xfrm>
              <a:off x="3960813" y="2247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34875" name="Freeform 190"/>
            <p:cNvSpPr>
              <a:spLocks/>
            </p:cNvSpPr>
            <p:nvPr/>
          </p:nvSpPr>
          <p:spPr bwMode="auto">
            <a:xfrm>
              <a:off x="3960813" y="2120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pic>
          <p:nvPicPr>
            <p:cNvPr id="34876" name="Picture 19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4877" name="Line 193"/>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34878" name="Rectangle 194"/>
            <p:cNvSpPr>
              <a:spLocks noChangeArrowheads="1"/>
            </p:cNvSpPr>
            <p:nvPr/>
          </p:nvSpPr>
          <p:spPr bwMode="auto">
            <a:xfrm>
              <a:off x="3038475" y="434975"/>
              <a:ext cx="246861" cy="274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 </a:t>
              </a:r>
            </a:p>
          </p:txBody>
        </p:sp>
        <p:sp>
          <p:nvSpPr>
            <p:cNvPr id="34879" name="Rectangle 195"/>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4880" name="Rectangle 197"/>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4881" name="Rectangle 198"/>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4882" name="Rectangle 199"/>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4883" name="Rectangle 200"/>
            <p:cNvSpPr>
              <a:spLocks noChangeArrowheads="1"/>
            </p:cNvSpPr>
            <p:nvPr/>
          </p:nvSpPr>
          <p:spPr bwMode="auto">
            <a:xfrm>
              <a:off x="6238875" y="4462463"/>
              <a:ext cx="197169" cy="459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rgbClr val="000000"/>
                  </a:solidFill>
                  <a:latin typeface="Kruti Dev 010" charset="0"/>
                </a:rPr>
                <a:t>S</a:t>
              </a:r>
            </a:p>
          </p:txBody>
        </p:sp>
        <p:sp>
          <p:nvSpPr>
            <p:cNvPr id="479" name="Rectangle 201"/>
            <p:cNvSpPr>
              <a:spLocks noChangeArrowheads="1"/>
            </p:cNvSpPr>
            <p:nvPr/>
          </p:nvSpPr>
          <p:spPr bwMode="auto">
            <a:xfrm>
              <a:off x="4824413" y="1953888"/>
              <a:ext cx="925512" cy="27465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FFFF00"/>
                  </a:solidFill>
                  <a:latin typeface="Kruti Dev 010" charset="0"/>
                </a:rPr>
                <a:t>¼2000 ch-lh-½</a:t>
              </a:r>
            </a:p>
          </p:txBody>
        </p:sp>
        <p:sp>
          <p:nvSpPr>
            <p:cNvPr id="34885" name="Rectangle 208"/>
            <p:cNvSpPr>
              <a:spLocks noChangeArrowheads="1"/>
            </p:cNvSpPr>
            <p:nvPr/>
          </p:nvSpPr>
          <p:spPr bwMode="auto">
            <a:xfrm>
              <a:off x="5930900" y="504825"/>
              <a:ext cx="511175" cy="379412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481" name="Text Box 209"/>
            <p:cNvSpPr txBox="1">
              <a:spLocks noChangeArrowheads="1"/>
            </p:cNvSpPr>
            <p:nvPr/>
          </p:nvSpPr>
          <p:spPr bwMode="auto">
            <a:xfrm rot="-5400000">
              <a:off x="4559985" y="2157912"/>
              <a:ext cx="3235542"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800">
                  <a:solidFill>
                    <a:srgbClr val="EEFF4B"/>
                  </a:solidFill>
                  <a:latin typeface="Kruti Dev 010" charset="0"/>
                </a:rPr>
                <a:t>… lekt</a:t>
              </a:r>
            </a:p>
          </p:txBody>
        </p:sp>
        <p:sp>
          <p:nvSpPr>
            <p:cNvPr id="34887" name="Rectangle 210"/>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34888" name="Rectangle 211"/>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484" name="Text Box 212"/>
            <p:cNvSpPr txBox="1">
              <a:spLocks noChangeArrowheads="1"/>
            </p:cNvSpPr>
            <p:nvPr/>
          </p:nvSpPr>
          <p:spPr bwMode="auto">
            <a:xfrm rot="-5385664">
              <a:off x="5843243" y="4333435"/>
              <a:ext cx="677559" cy="52322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2800" dirty="0">
                  <a:solidFill>
                    <a:srgbClr val="EEFF4B"/>
                  </a:solidFill>
                  <a:latin typeface="Kruti Dev 010" pitchFamily="2" charset="0"/>
                  <a:ea typeface="+mn-ea"/>
                  <a:cs typeface="+mn-cs"/>
                </a:rPr>
                <a:t>,l</a:t>
              </a:r>
            </a:p>
          </p:txBody>
        </p:sp>
        <p:sp>
          <p:nvSpPr>
            <p:cNvPr id="485" name="Text Box 213"/>
            <p:cNvSpPr txBox="1">
              <a:spLocks noChangeArrowheads="1"/>
            </p:cNvSpPr>
            <p:nvPr/>
          </p:nvSpPr>
          <p:spPr bwMode="auto">
            <a:xfrm rot="-5400000">
              <a:off x="5902307" y="5403774"/>
              <a:ext cx="569950" cy="522287"/>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2800" dirty="0">
                  <a:solidFill>
                    <a:srgbClr val="EEFF4B"/>
                  </a:solidFill>
                  <a:latin typeface="Kruti Dev 010" pitchFamily="2" charset="0"/>
                  <a:ea typeface="+mn-ea"/>
                  <a:cs typeface="+mn-cs"/>
                </a:rPr>
                <a:t>ts</a:t>
              </a:r>
            </a:p>
          </p:txBody>
        </p:sp>
        <p:sp>
          <p:nvSpPr>
            <p:cNvPr id="34891" name="Rectangle 214"/>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34892" name="Rectangle 216"/>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4893" name="Rectangle 217"/>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4894" name="Rectangle 218"/>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4895" name="Rectangle 219"/>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latin typeface="Kruti Dev 010" charset="0"/>
              </a:endParaRPr>
            </a:p>
          </p:txBody>
        </p:sp>
        <p:sp>
          <p:nvSpPr>
            <p:cNvPr id="34896" name="Freeform 221"/>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sp>
          <p:nvSpPr>
            <p:cNvPr id="492" name="Rectangle 223"/>
            <p:cNvSpPr>
              <a:spLocks noChangeArrowheads="1"/>
            </p:cNvSpPr>
            <p:nvPr/>
          </p:nvSpPr>
          <p:spPr bwMode="auto">
            <a:xfrm>
              <a:off x="7269163" y="4330534"/>
              <a:ext cx="847725" cy="274656"/>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FFFF00"/>
                  </a:solidFill>
                  <a:latin typeface="Kruti Dev 010" charset="0"/>
                </a:rPr>
                <a:t>¼500 ch-lh-½</a:t>
              </a:r>
            </a:p>
          </p:txBody>
        </p:sp>
        <p:sp>
          <p:nvSpPr>
            <p:cNvPr id="34898" name="AutoShape 225"/>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34899" name="Freeform 226"/>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hi-in">
                <a:latin typeface="Kruti Dev 010" charset="0"/>
              </a:endParaRPr>
            </a:p>
          </p:txBody>
        </p:sp>
        <p:grpSp>
          <p:nvGrpSpPr>
            <p:cNvPr id="34900" name="Group 227"/>
            <p:cNvGrpSpPr>
              <a:grpSpLocks/>
            </p:cNvGrpSpPr>
            <p:nvPr/>
          </p:nvGrpSpPr>
          <p:grpSpPr bwMode="auto">
            <a:xfrm>
              <a:off x="6591300" y="4418013"/>
              <a:ext cx="952500" cy="527050"/>
              <a:chOff x="4152" y="2783"/>
              <a:chExt cx="600" cy="332"/>
            </a:xfrm>
          </p:grpSpPr>
          <p:sp>
            <p:nvSpPr>
              <p:cNvPr id="35086" name="AutoShape 228"/>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latin typeface="Kruti Dev 010" charset="0"/>
                </a:endParaRPr>
              </a:p>
            </p:txBody>
          </p:sp>
          <p:sp>
            <p:nvSpPr>
              <p:cNvPr id="35087" name="Rectangle 229"/>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latin typeface="Kruti Dev 010" charset="0"/>
                </a:endParaRPr>
              </a:p>
            </p:txBody>
          </p:sp>
          <p:sp>
            <p:nvSpPr>
              <p:cNvPr id="35088" name="AutoShape 230"/>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grpSp>
        <p:sp>
          <p:nvSpPr>
            <p:cNvPr id="34901" name="Line 231"/>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902" name="Line 232"/>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903" name="Rectangle 23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latin typeface="Kruti Dev 010" charset="0"/>
              </a:endParaRPr>
            </a:p>
          </p:txBody>
        </p:sp>
        <p:sp>
          <p:nvSpPr>
            <p:cNvPr id="34904" name="AutoShape 23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34905" name="Line 23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906" name="Line 23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907" name="Line 23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908" name="Line 24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909" name="Line 24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910" name="Line 24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911" name="Line 243"/>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0" name="Rectangle 244"/>
            <p:cNvSpPr>
              <a:spLocks noChangeArrowheads="1"/>
            </p:cNvSpPr>
            <p:nvPr/>
          </p:nvSpPr>
          <p:spPr bwMode="auto">
            <a:xfrm>
              <a:off x="4097281" y="463199"/>
              <a:ext cx="1625577" cy="1414640"/>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11" name="Rectangle 245"/>
            <p:cNvSpPr>
              <a:spLocks noChangeArrowheads="1"/>
            </p:cNvSpPr>
            <p:nvPr/>
          </p:nvSpPr>
          <p:spPr bwMode="auto">
            <a:xfrm>
              <a:off x="4097281" y="2001679"/>
              <a:ext cx="1625577" cy="4340767"/>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12" name="Rectangle 246"/>
            <p:cNvSpPr>
              <a:spLocks noChangeArrowheads="1"/>
            </p:cNvSpPr>
            <p:nvPr/>
          </p:nvSpPr>
          <p:spPr bwMode="auto">
            <a:xfrm>
              <a:off x="6508660" y="452085"/>
              <a:ext cx="1625577" cy="3891448"/>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13" name="Oval 251"/>
            <p:cNvSpPr>
              <a:spLocks noChangeArrowheads="1"/>
            </p:cNvSpPr>
            <p:nvPr/>
          </p:nvSpPr>
          <p:spPr bwMode="auto">
            <a:xfrm>
              <a:off x="5029130" y="2152510"/>
              <a:ext cx="787389" cy="628729"/>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14" name="Oval 252"/>
            <p:cNvSpPr>
              <a:spLocks noChangeArrowheads="1"/>
            </p:cNvSpPr>
            <p:nvPr/>
          </p:nvSpPr>
          <p:spPr bwMode="auto">
            <a:xfrm>
              <a:off x="5041830" y="5162785"/>
              <a:ext cx="787389" cy="628729"/>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15" name="Oval 253"/>
            <p:cNvSpPr>
              <a:spLocks noChangeArrowheads="1"/>
            </p:cNvSpPr>
            <p:nvPr/>
          </p:nvSpPr>
          <p:spPr bwMode="auto">
            <a:xfrm>
              <a:off x="7391297" y="1288802"/>
              <a:ext cx="787389" cy="628729"/>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16" name="Oval 254"/>
            <p:cNvSpPr>
              <a:spLocks noChangeArrowheads="1"/>
            </p:cNvSpPr>
            <p:nvPr/>
          </p:nvSpPr>
          <p:spPr bwMode="auto">
            <a:xfrm>
              <a:off x="7403997" y="2101703"/>
              <a:ext cx="787389" cy="628729"/>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34919" name="Group 260"/>
            <p:cNvGrpSpPr>
              <a:grpSpLocks/>
            </p:cNvGrpSpPr>
            <p:nvPr/>
          </p:nvGrpSpPr>
          <p:grpSpPr bwMode="auto">
            <a:xfrm>
              <a:off x="5251450" y="1423988"/>
              <a:ext cx="2760663" cy="4311650"/>
              <a:chOff x="3289" y="879"/>
              <a:chExt cx="1739" cy="2716"/>
            </a:xfrm>
          </p:grpSpPr>
          <p:grpSp>
            <p:nvGrpSpPr>
              <p:cNvPr id="35034" name="Group 261"/>
              <p:cNvGrpSpPr>
                <a:grpSpLocks/>
              </p:cNvGrpSpPr>
              <p:nvPr/>
            </p:nvGrpSpPr>
            <p:grpSpPr bwMode="auto">
              <a:xfrm>
                <a:off x="3289" y="1430"/>
                <a:ext cx="247" cy="260"/>
                <a:chOff x="1609" y="1232"/>
                <a:chExt cx="247" cy="260"/>
              </a:xfrm>
            </p:grpSpPr>
            <p:grpSp>
              <p:nvGrpSpPr>
                <p:cNvPr id="35074" name="Group 262"/>
                <p:cNvGrpSpPr>
                  <a:grpSpLocks/>
                </p:cNvGrpSpPr>
                <p:nvPr/>
              </p:nvGrpSpPr>
              <p:grpSpPr bwMode="auto">
                <a:xfrm>
                  <a:off x="1620" y="1232"/>
                  <a:ext cx="236" cy="260"/>
                  <a:chOff x="1557" y="1007"/>
                  <a:chExt cx="2105" cy="1949"/>
                </a:xfrm>
              </p:grpSpPr>
              <p:grpSp>
                <p:nvGrpSpPr>
                  <p:cNvPr id="35082" name="Group 264"/>
                  <p:cNvGrpSpPr>
                    <a:grpSpLocks/>
                  </p:cNvGrpSpPr>
                  <p:nvPr/>
                </p:nvGrpSpPr>
                <p:grpSpPr bwMode="auto">
                  <a:xfrm>
                    <a:off x="1557" y="1209"/>
                    <a:ext cx="2105" cy="1421"/>
                    <a:chOff x="578" y="2316"/>
                    <a:chExt cx="2105" cy="1421"/>
                  </a:xfrm>
                </p:grpSpPr>
                <p:sp>
                  <p:nvSpPr>
                    <p:cNvPr id="35084" name="Freeform 265"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hi-in">
                        <a:latin typeface="Kruti Dev 010" charset="0"/>
                      </a:endParaRPr>
                    </a:p>
                  </p:txBody>
                </p:sp>
                <p:sp>
                  <p:nvSpPr>
                    <p:cNvPr id="35085" name="Freeform 266"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hi-in">
                        <a:latin typeface="Kruti Dev 010" charset="0"/>
                      </a:endParaRPr>
                    </a:p>
                  </p:txBody>
                </p:sp>
              </p:grpSp>
              <p:sp>
                <p:nvSpPr>
                  <p:cNvPr id="35077" name="Freeform 268"/>
                  <p:cNvSpPr>
                    <a:spLocks/>
                  </p:cNvSpPr>
                  <p:nvPr/>
                </p:nvSpPr>
                <p:spPr bwMode="auto">
                  <a:xfrm>
                    <a:off x="1616" y="2649"/>
                    <a:ext cx="88" cy="277"/>
                  </a:xfrm>
                  <a:custGeom>
                    <a:avLst/>
                    <a:gdLst>
                      <a:gd name="T0" fmla="*/ 172 w 85"/>
                      <a:gd name="T1" fmla="*/ 5 h 318"/>
                      <a:gd name="T2" fmla="*/ 150 w 85"/>
                      <a:gd name="T3" fmla="*/ 3 h 318"/>
                      <a:gd name="T4" fmla="*/ 113 w 85"/>
                      <a:gd name="T5" fmla="*/ 3 h 318"/>
                      <a:gd name="T6" fmla="*/ 129 w 85"/>
                      <a:gd name="T7" fmla="*/ 3 h 318"/>
                      <a:gd name="T8" fmla="*/ 150 w 85"/>
                      <a:gd name="T9" fmla="*/ 3 h 318"/>
                      <a:gd name="T10" fmla="*/ 89 w 85"/>
                      <a:gd name="T11" fmla="*/ 3 h 318"/>
                      <a:gd name="T12" fmla="*/ 89 w 85"/>
                      <a:gd name="T13" fmla="*/ 3 h 318"/>
                      <a:gd name="T14" fmla="*/ 113 w 85"/>
                      <a:gd name="T15" fmla="*/ 6 h 318"/>
                      <a:gd name="T16" fmla="*/ 67 w 85"/>
                      <a:gd name="T17" fmla="*/ 5 h 318"/>
                      <a:gd name="T18" fmla="*/ 89 w 85"/>
                      <a:gd name="T19" fmla="*/ 3 h 318"/>
                      <a:gd name="T20" fmla="*/ 113 w 85"/>
                      <a:gd name="T21" fmla="*/ 5 h 318"/>
                      <a:gd name="T22" fmla="*/ 89 w 85"/>
                      <a:gd name="T23" fmla="*/ 3 h 318"/>
                      <a:gd name="T24" fmla="*/ 113 w 85"/>
                      <a:gd name="T25" fmla="*/ 5 h 318"/>
                      <a:gd name="T26" fmla="*/ 89 w 85"/>
                      <a:gd name="T27" fmla="*/ 3 h 318"/>
                      <a:gd name="T28" fmla="*/ 113 w 85"/>
                      <a:gd name="T29" fmla="*/ 4 h 318"/>
                      <a:gd name="T30" fmla="*/ 129 w 85"/>
                      <a:gd name="T31" fmla="*/ 5 h 318"/>
                      <a:gd name="T32" fmla="*/ 172 w 85"/>
                      <a:gd name="T33" fmla="*/ 7 h 318"/>
                      <a:gd name="T34" fmla="*/ 189 w 85"/>
                      <a:gd name="T35" fmla="*/ 8 h 318"/>
                      <a:gd name="T36" fmla="*/ 172 w 85"/>
                      <a:gd name="T37" fmla="*/ 9 h 318"/>
                      <a:gd name="T38" fmla="*/ 150 w 85"/>
                      <a:gd name="T39" fmla="*/ 9 h 318"/>
                      <a:gd name="T40" fmla="*/ 129 w 85"/>
                      <a:gd name="T41" fmla="*/ 10 h 318"/>
                      <a:gd name="T42" fmla="*/ 89 w 85"/>
                      <a:gd name="T43" fmla="*/ 9 h 318"/>
                      <a:gd name="T44" fmla="*/ 67 w 85"/>
                      <a:gd name="T45" fmla="*/ 7 h 318"/>
                      <a:gd name="T46" fmla="*/ 51 w 85"/>
                      <a:gd name="T47" fmla="*/ 8 h 318"/>
                      <a:gd name="T48" fmla="*/ 5 w 85"/>
                      <a:gd name="T49" fmla="*/ 7 h 318"/>
                      <a:gd name="T50" fmla="*/ 89 w 85"/>
                      <a:gd name="T51" fmla="*/ 4 h 318"/>
                      <a:gd name="T52" fmla="*/ 150 w 85"/>
                      <a:gd name="T53" fmla="*/ 5 h 318"/>
                      <a:gd name="T54" fmla="*/ 172 w 85"/>
                      <a:gd name="T55" fmla="*/ 7 h 318"/>
                      <a:gd name="T56" fmla="*/ 150 w 85"/>
                      <a:gd name="T57" fmla="*/ 6 h 318"/>
                      <a:gd name="T58" fmla="*/ 150 w 85"/>
                      <a:gd name="T59" fmla="*/ 3 h 318"/>
                      <a:gd name="T60" fmla="*/ 113 w 85"/>
                      <a:gd name="T61" fmla="*/ 3 h 318"/>
                      <a:gd name="T62" fmla="*/ 51 w 85"/>
                      <a:gd name="T63" fmla="*/ 3 h 318"/>
                      <a:gd name="T64" fmla="*/ 89 w 85"/>
                      <a:gd name="T65" fmla="*/ 3 h 318"/>
                      <a:gd name="T66" fmla="*/ 129 w 85"/>
                      <a:gd name="T67" fmla="*/ 4 h 318"/>
                      <a:gd name="T68" fmla="*/ 172 w 85"/>
                      <a:gd name="T69" fmla="*/ 5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sp>
                <p:nvSpPr>
                  <p:cNvPr id="35078" name="Freeform 269"/>
                  <p:cNvSpPr>
                    <a:spLocks/>
                  </p:cNvSpPr>
                  <p:nvPr/>
                </p:nvSpPr>
                <p:spPr bwMode="auto">
                  <a:xfrm>
                    <a:off x="1635" y="2647"/>
                    <a:ext cx="109" cy="309"/>
                  </a:xfrm>
                  <a:custGeom>
                    <a:avLst/>
                    <a:gdLst>
                      <a:gd name="T0" fmla="*/ 1 w 105"/>
                      <a:gd name="T1" fmla="*/ 0 h 354"/>
                      <a:gd name="T2" fmla="*/ 236 w 105"/>
                      <a:gd name="T3" fmla="*/ 3 h 354"/>
                      <a:gd name="T4" fmla="*/ 185 w 105"/>
                      <a:gd name="T5" fmla="*/ 3 h 354"/>
                      <a:gd name="T6" fmla="*/ 213 w 105"/>
                      <a:gd name="T7" fmla="*/ 3 h 354"/>
                      <a:gd name="T8" fmla="*/ 213 w 105"/>
                      <a:gd name="T9" fmla="*/ 5 h 354"/>
                      <a:gd name="T10" fmla="*/ 247 w 105"/>
                      <a:gd name="T11" fmla="*/ 6 h 354"/>
                      <a:gd name="T12" fmla="*/ 247 w 105"/>
                      <a:gd name="T13" fmla="*/ 8 h 354"/>
                      <a:gd name="T14" fmla="*/ 213 w 105"/>
                      <a:gd name="T15" fmla="*/ 11 h 354"/>
                      <a:gd name="T16" fmla="*/ 175 w 105"/>
                      <a:gd name="T17" fmla="*/ 12 h 354"/>
                      <a:gd name="T18" fmla="*/ 39 w 105"/>
                      <a:gd name="T19" fmla="*/ 10 h 354"/>
                      <a:gd name="T20" fmla="*/ 12 w 105"/>
                      <a:gd name="T21" fmla="*/ 9 h 354"/>
                      <a:gd name="T22" fmla="*/ 39 w 105"/>
                      <a:gd name="T23" fmla="*/ 8 h 354"/>
                      <a:gd name="T24" fmla="*/ 9 w 105"/>
                      <a:gd name="T25" fmla="*/ 3 h 354"/>
                      <a:gd name="T26" fmla="*/ 5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sp>
                <p:nvSpPr>
                  <p:cNvPr id="35079" name="Freeform 270"/>
                  <p:cNvSpPr>
                    <a:spLocks/>
                  </p:cNvSpPr>
                  <p:nvPr/>
                </p:nvSpPr>
                <p:spPr bwMode="auto">
                  <a:xfrm>
                    <a:off x="3008" y="2583"/>
                    <a:ext cx="155" cy="328"/>
                  </a:xfrm>
                  <a:custGeom>
                    <a:avLst/>
                    <a:gdLst>
                      <a:gd name="T0" fmla="*/ 377 w 149"/>
                      <a:gd name="T1" fmla="*/ 3 h 376"/>
                      <a:gd name="T2" fmla="*/ 358 w 149"/>
                      <a:gd name="T3" fmla="*/ 3 h 376"/>
                      <a:gd name="T4" fmla="*/ 333 w 149"/>
                      <a:gd name="T5" fmla="*/ 4 h 376"/>
                      <a:gd name="T6" fmla="*/ 328 w 149"/>
                      <a:gd name="T7" fmla="*/ 4 h 376"/>
                      <a:gd name="T8" fmla="*/ 280 w 149"/>
                      <a:gd name="T9" fmla="*/ 8 h 376"/>
                      <a:gd name="T10" fmla="*/ 221 w 149"/>
                      <a:gd name="T11" fmla="*/ 10 h 376"/>
                      <a:gd name="T12" fmla="*/ 178 w 149"/>
                      <a:gd name="T13" fmla="*/ 12 h 376"/>
                      <a:gd name="T14" fmla="*/ 149 w 149"/>
                      <a:gd name="T15" fmla="*/ 12 h 376"/>
                      <a:gd name="T16" fmla="*/ 48 w 149"/>
                      <a:gd name="T17" fmla="*/ 12 h 376"/>
                      <a:gd name="T18" fmla="*/ 2 w 149"/>
                      <a:gd name="T19" fmla="*/ 11 h 376"/>
                      <a:gd name="T20" fmla="*/ 5 w 149"/>
                      <a:gd name="T21" fmla="*/ 10 h 376"/>
                      <a:gd name="T22" fmla="*/ 8 w 149"/>
                      <a:gd name="T23" fmla="*/ 8 h 376"/>
                      <a:gd name="T24" fmla="*/ 54 w 149"/>
                      <a:gd name="T25" fmla="*/ 7 h 376"/>
                      <a:gd name="T26" fmla="*/ 88 w 149"/>
                      <a:gd name="T27" fmla="*/ 3 h 376"/>
                      <a:gd name="T28" fmla="*/ 112 w 149"/>
                      <a:gd name="T29" fmla="*/ 3 h 376"/>
                      <a:gd name="T30" fmla="*/ 214 w 149"/>
                      <a:gd name="T31" fmla="*/ 3 h 376"/>
                      <a:gd name="T32" fmla="*/ 328 w 149"/>
                      <a:gd name="T33" fmla="*/ 3 h 376"/>
                      <a:gd name="T34" fmla="*/ 377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sp>
                <p:nvSpPr>
                  <p:cNvPr id="35080" name="Freeform 271"/>
                  <p:cNvSpPr>
                    <a:spLocks/>
                  </p:cNvSpPr>
                  <p:nvPr/>
                </p:nvSpPr>
                <p:spPr bwMode="auto">
                  <a:xfrm>
                    <a:off x="1714" y="1020"/>
                    <a:ext cx="99" cy="440"/>
                  </a:xfrm>
                  <a:custGeom>
                    <a:avLst/>
                    <a:gdLst>
                      <a:gd name="T0" fmla="*/ 54 w 96"/>
                      <a:gd name="T1" fmla="*/ 16 h 504"/>
                      <a:gd name="T2" fmla="*/ 130 w 96"/>
                      <a:gd name="T3" fmla="*/ 17 h 504"/>
                      <a:gd name="T4" fmla="*/ 155 w 96"/>
                      <a:gd name="T5" fmla="*/ 15 h 504"/>
                      <a:gd name="T6" fmla="*/ 155 w 96"/>
                      <a:gd name="T7" fmla="*/ 10 h 504"/>
                      <a:gd name="T8" fmla="*/ 191 w 96"/>
                      <a:gd name="T9" fmla="*/ 7 h 504"/>
                      <a:gd name="T10" fmla="*/ 206 w 96"/>
                      <a:gd name="T11" fmla="*/ 6 h 504"/>
                      <a:gd name="T12" fmla="*/ 191 w 96"/>
                      <a:gd name="T13" fmla="*/ 3 h 504"/>
                      <a:gd name="T14" fmla="*/ 166 w 96"/>
                      <a:gd name="T15" fmla="*/ 3 h 504"/>
                      <a:gd name="T16" fmla="*/ 60 w 96"/>
                      <a:gd name="T17" fmla="*/ 3 h 504"/>
                      <a:gd name="T18" fmla="*/ 54 w 96"/>
                      <a:gd name="T19" fmla="*/ 3 h 504"/>
                      <a:gd name="T20" fmla="*/ 66 w 96"/>
                      <a:gd name="T21" fmla="*/ 12 h 504"/>
                      <a:gd name="T22" fmla="*/ 83 w 96"/>
                      <a:gd name="T23" fmla="*/ 14 h 504"/>
                      <a:gd name="T24" fmla="*/ 50 w 96"/>
                      <a:gd name="T25" fmla="*/ 16 h 504"/>
                      <a:gd name="T26" fmla="*/ 54 w 96"/>
                      <a:gd name="T27" fmla="*/ 1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sp>
                <p:nvSpPr>
                  <p:cNvPr id="35081" name="Freeform 272"/>
                  <p:cNvSpPr>
                    <a:spLocks/>
                  </p:cNvSpPr>
                  <p:nvPr/>
                </p:nvSpPr>
                <p:spPr bwMode="auto">
                  <a:xfrm>
                    <a:off x="3431" y="1007"/>
                    <a:ext cx="156" cy="358"/>
                  </a:xfrm>
                  <a:custGeom>
                    <a:avLst/>
                    <a:gdLst>
                      <a:gd name="T0" fmla="*/ 5 w 150"/>
                      <a:gd name="T1" fmla="*/ 13 h 410"/>
                      <a:gd name="T2" fmla="*/ 108 w 150"/>
                      <a:gd name="T3" fmla="*/ 14 h 410"/>
                      <a:gd name="T4" fmla="*/ 213 w 150"/>
                      <a:gd name="T5" fmla="*/ 13 h 410"/>
                      <a:gd name="T6" fmla="*/ 250 w 150"/>
                      <a:gd name="T7" fmla="*/ 12 h 410"/>
                      <a:gd name="T8" fmla="*/ 306 w 150"/>
                      <a:gd name="T9" fmla="*/ 9 h 410"/>
                      <a:gd name="T10" fmla="*/ 342 w 150"/>
                      <a:gd name="T11" fmla="*/ 8 h 410"/>
                      <a:gd name="T12" fmla="*/ 361 w 150"/>
                      <a:gd name="T13" fmla="*/ 7 h 410"/>
                      <a:gd name="T14" fmla="*/ 370 w 150"/>
                      <a:gd name="T15" fmla="*/ 3 h 410"/>
                      <a:gd name="T16" fmla="*/ 385 w 150"/>
                      <a:gd name="T17" fmla="*/ 3 h 410"/>
                      <a:gd name="T18" fmla="*/ 389 w 150"/>
                      <a:gd name="T19" fmla="*/ 3 h 410"/>
                      <a:gd name="T20" fmla="*/ 346 w 150"/>
                      <a:gd name="T21" fmla="*/ 0 h 410"/>
                      <a:gd name="T22" fmla="*/ 250 w 150"/>
                      <a:gd name="T23" fmla="*/ 3 h 410"/>
                      <a:gd name="T24" fmla="*/ 205 w 150"/>
                      <a:gd name="T25" fmla="*/ 3 h 410"/>
                      <a:gd name="T26" fmla="*/ 177 w 150"/>
                      <a:gd name="T27" fmla="*/ 4 h 410"/>
                      <a:gd name="T28" fmla="*/ 153 w 150"/>
                      <a:gd name="T29" fmla="*/ 5 h 410"/>
                      <a:gd name="T30" fmla="*/ 112 w 150"/>
                      <a:gd name="T31" fmla="*/ 8 h 410"/>
                      <a:gd name="T32" fmla="*/ 108 w 150"/>
                      <a:gd name="T33" fmla="*/ 8 h 410"/>
                      <a:gd name="T34" fmla="*/ 88 w 150"/>
                      <a:gd name="T35" fmla="*/ 8 h 410"/>
                      <a:gd name="T36" fmla="*/ 82 w 150"/>
                      <a:gd name="T37" fmla="*/ 9 h 410"/>
                      <a:gd name="T38" fmla="*/ 73 w 150"/>
                      <a:gd name="T39" fmla="*/ 9 h 410"/>
                      <a:gd name="T40" fmla="*/ 44 w 150"/>
                      <a:gd name="T41" fmla="*/ 11 h 410"/>
                      <a:gd name="T42" fmla="*/ 10 w 150"/>
                      <a:gd name="T43" fmla="*/ 13 h 410"/>
                      <a:gd name="T44" fmla="*/ 2 w 150"/>
                      <a:gd name="T45" fmla="*/ 13 h 410"/>
                      <a:gd name="T46" fmla="*/ 5 w 150"/>
                      <a:gd name="T47" fmla="*/ 1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grpSp>
            <p:sp>
              <p:nvSpPr>
                <p:cNvPr id="35075" name="Rectangle 273"/>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Kruti Dev 010" charset="0"/>
                  </a:endParaRPr>
                </a:p>
              </p:txBody>
            </p:sp>
          </p:grpSp>
          <p:grpSp>
            <p:nvGrpSpPr>
              <p:cNvPr id="35035" name="Group 274"/>
              <p:cNvGrpSpPr>
                <a:grpSpLocks/>
              </p:cNvGrpSpPr>
              <p:nvPr/>
            </p:nvGrpSpPr>
            <p:grpSpPr bwMode="auto">
              <a:xfrm>
                <a:off x="3292" y="3335"/>
                <a:ext cx="247" cy="260"/>
                <a:chOff x="1609" y="1232"/>
                <a:chExt cx="247" cy="260"/>
              </a:xfrm>
            </p:grpSpPr>
            <p:grpSp>
              <p:nvGrpSpPr>
                <p:cNvPr id="35062" name="Group 275"/>
                <p:cNvGrpSpPr>
                  <a:grpSpLocks/>
                </p:cNvGrpSpPr>
                <p:nvPr/>
              </p:nvGrpSpPr>
              <p:grpSpPr bwMode="auto">
                <a:xfrm>
                  <a:off x="1620" y="1232"/>
                  <a:ext cx="236" cy="260"/>
                  <a:chOff x="1557" y="1007"/>
                  <a:chExt cx="2105" cy="1949"/>
                </a:xfrm>
              </p:grpSpPr>
              <p:grpSp>
                <p:nvGrpSpPr>
                  <p:cNvPr id="35070" name="Group 277"/>
                  <p:cNvGrpSpPr>
                    <a:grpSpLocks/>
                  </p:cNvGrpSpPr>
                  <p:nvPr/>
                </p:nvGrpSpPr>
                <p:grpSpPr bwMode="auto">
                  <a:xfrm>
                    <a:off x="1557" y="1209"/>
                    <a:ext cx="2105" cy="1421"/>
                    <a:chOff x="578" y="2316"/>
                    <a:chExt cx="2105" cy="1421"/>
                  </a:xfrm>
                </p:grpSpPr>
                <p:sp>
                  <p:nvSpPr>
                    <p:cNvPr id="35072" name="Freeform 278"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hi-in">
                        <a:latin typeface="Kruti Dev 010" charset="0"/>
                      </a:endParaRPr>
                    </a:p>
                  </p:txBody>
                </p:sp>
                <p:sp>
                  <p:nvSpPr>
                    <p:cNvPr id="35073" name="Freeform 279"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hi-in">
                        <a:latin typeface="Kruti Dev 010" charset="0"/>
                      </a:endParaRPr>
                    </a:p>
                  </p:txBody>
                </p:sp>
              </p:grpSp>
              <p:sp>
                <p:nvSpPr>
                  <p:cNvPr id="35065" name="Freeform 281"/>
                  <p:cNvSpPr>
                    <a:spLocks/>
                  </p:cNvSpPr>
                  <p:nvPr/>
                </p:nvSpPr>
                <p:spPr bwMode="auto">
                  <a:xfrm>
                    <a:off x="1616" y="2649"/>
                    <a:ext cx="88" cy="277"/>
                  </a:xfrm>
                  <a:custGeom>
                    <a:avLst/>
                    <a:gdLst>
                      <a:gd name="T0" fmla="*/ 172 w 85"/>
                      <a:gd name="T1" fmla="*/ 5 h 318"/>
                      <a:gd name="T2" fmla="*/ 150 w 85"/>
                      <a:gd name="T3" fmla="*/ 3 h 318"/>
                      <a:gd name="T4" fmla="*/ 113 w 85"/>
                      <a:gd name="T5" fmla="*/ 3 h 318"/>
                      <a:gd name="T6" fmla="*/ 129 w 85"/>
                      <a:gd name="T7" fmla="*/ 3 h 318"/>
                      <a:gd name="T8" fmla="*/ 150 w 85"/>
                      <a:gd name="T9" fmla="*/ 3 h 318"/>
                      <a:gd name="T10" fmla="*/ 89 w 85"/>
                      <a:gd name="T11" fmla="*/ 3 h 318"/>
                      <a:gd name="T12" fmla="*/ 89 w 85"/>
                      <a:gd name="T13" fmla="*/ 3 h 318"/>
                      <a:gd name="T14" fmla="*/ 113 w 85"/>
                      <a:gd name="T15" fmla="*/ 6 h 318"/>
                      <a:gd name="T16" fmla="*/ 67 w 85"/>
                      <a:gd name="T17" fmla="*/ 5 h 318"/>
                      <a:gd name="T18" fmla="*/ 89 w 85"/>
                      <a:gd name="T19" fmla="*/ 3 h 318"/>
                      <a:gd name="T20" fmla="*/ 113 w 85"/>
                      <a:gd name="T21" fmla="*/ 5 h 318"/>
                      <a:gd name="T22" fmla="*/ 89 w 85"/>
                      <a:gd name="T23" fmla="*/ 3 h 318"/>
                      <a:gd name="T24" fmla="*/ 113 w 85"/>
                      <a:gd name="T25" fmla="*/ 5 h 318"/>
                      <a:gd name="T26" fmla="*/ 89 w 85"/>
                      <a:gd name="T27" fmla="*/ 3 h 318"/>
                      <a:gd name="T28" fmla="*/ 113 w 85"/>
                      <a:gd name="T29" fmla="*/ 4 h 318"/>
                      <a:gd name="T30" fmla="*/ 129 w 85"/>
                      <a:gd name="T31" fmla="*/ 5 h 318"/>
                      <a:gd name="T32" fmla="*/ 172 w 85"/>
                      <a:gd name="T33" fmla="*/ 7 h 318"/>
                      <a:gd name="T34" fmla="*/ 189 w 85"/>
                      <a:gd name="T35" fmla="*/ 8 h 318"/>
                      <a:gd name="T36" fmla="*/ 172 w 85"/>
                      <a:gd name="T37" fmla="*/ 9 h 318"/>
                      <a:gd name="T38" fmla="*/ 150 w 85"/>
                      <a:gd name="T39" fmla="*/ 9 h 318"/>
                      <a:gd name="T40" fmla="*/ 129 w 85"/>
                      <a:gd name="T41" fmla="*/ 10 h 318"/>
                      <a:gd name="T42" fmla="*/ 89 w 85"/>
                      <a:gd name="T43" fmla="*/ 9 h 318"/>
                      <a:gd name="T44" fmla="*/ 67 w 85"/>
                      <a:gd name="T45" fmla="*/ 7 h 318"/>
                      <a:gd name="T46" fmla="*/ 51 w 85"/>
                      <a:gd name="T47" fmla="*/ 8 h 318"/>
                      <a:gd name="T48" fmla="*/ 5 w 85"/>
                      <a:gd name="T49" fmla="*/ 7 h 318"/>
                      <a:gd name="T50" fmla="*/ 89 w 85"/>
                      <a:gd name="T51" fmla="*/ 4 h 318"/>
                      <a:gd name="T52" fmla="*/ 150 w 85"/>
                      <a:gd name="T53" fmla="*/ 5 h 318"/>
                      <a:gd name="T54" fmla="*/ 172 w 85"/>
                      <a:gd name="T55" fmla="*/ 7 h 318"/>
                      <a:gd name="T56" fmla="*/ 150 w 85"/>
                      <a:gd name="T57" fmla="*/ 6 h 318"/>
                      <a:gd name="T58" fmla="*/ 150 w 85"/>
                      <a:gd name="T59" fmla="*/ 3 h 318"/>
                      <a:gd name="T60" fmla="*/ 113 w 85"/>
                      <a:gd name="T61" fmla="*/ 3 h 318"/>
                      <a:gd name="T62" fmla="*/ 51 w 85"/>
                      <a:gd name="T63" fmla="*/ 3 h 318"/>
                      <a:gd name="T64" fmla="*/ 89 w 85"/>
                      <a:gd name="T65" fmla="*/ 3 h 318"/>
                      <a:gd name="T66" fmla="*/ 129 w 85"/>
                      <a:gd name="T67" fmla="*/ 4 h 318"/>
                      <a:gd name="T68" fmla="*/ 172 w 85"/>
                      <a:gd name="T69" fmla="*/ 5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sp>
                <p:nvSpPr>
                  <p:cNvPr id="35066" name="Freeform 282"/>
                  <p:cNvSpPr>
                    <a:spLocks/>
                  </p:cNvSpPr>
                  <p:nvPr/>
                </p:nvSpPr>
                <p:spPr bwMode="auto">
                  <a:xfrm>
                    <a:off x="1635" y="2647"/>
                    <a:ext cx="109" cy="309"/>
                  </a:xfrm>
                  <a:custGeom>
                    <a:avLst/>
                    <a:gdLst>
                      <a:gd name="T0" fmla="*/ 1 w 105"/>
                      <a:gd name="T1" fmla="*/ 0 h 354"/>
                      <a:gd name="T2" fmla="*/ 236 w 105"/>
                      <a:gd name="T3" fmla="*/ 3 h 354"/>
                      <a:gd name="T4" fmla="*/ 185 w 105"/>
                      <a:gd name="T5" fmla="*/ 3 h 354"/>
                      <a:gd name="T6" fmla="*/ 213 w 105"/>
                      <a:gd name="T7" fmla="*/ 3 h 354"/>
                      <a:gd name="T8" fmla="*/ 213 w 105"/>
                      <a:gd name="T9" fmla="*/ 5 h 354"/>
                      <a:gd name="T10" fmla="*/ 247 w 105"/>
                      <a:gd name="T11" fmla="*/ 6 h 354"/>
                      <a:gd name="T12" fmla="*/ 247 w 105"/>
                      <a:gd name="T13" fmla="*/ 8 h 354"/>
                      <a:gd name="T14" fmla="*/ 213 w 105"/>
                      <a:gd name="T15" fmla="*/ 11 h 354"/>
                      <a:gd name="T16" fmla="*/ 175 w 105"/>
                      <a:gd name="T17" fmla="*/ 12 h 354"/>
                      <a:gd name="T18" fmla="*/ 39 w 105"/>
                      <a:gd name="T19" fmla="*/ 10 h 354"/>
                      <a:gd name="T20" fmla="*/ 12 w 105"/>
                      <a:gd name="T21" fmla="*/ 9 h 354"/>
                      <a:gd name="T22" fmla="*/ 39 w 105"/>
                      <a:gd name="T23" fmla="*/ 8 h 354"/>
                      <a:gd name="T24" fmla="*/ 9 w 105"/>
                      <a:gd name="T25" fmla="*/ 3 h 354"/>
                      <a:gd name="T26" fmla="*/ 5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sp>
                <p:nvSpPr>
                  <p:cNvPr id="35067" name="Freeform 283"/>
                  <p:cNvSpPr>
                    <a:spLocks/>
                  </p:cNvSpPr>
                  <p:nvPr/>
                </p:nvSpPr>
                <p:spPr bwMode="auto">
                  <a:xfrm>
                    <a:off x="3008" y="2583"/>
                    <a:ext cx="155" cy="328"/>
                  </a:xfrm>
                  <a:custGeom>
                    <a:avLst/>
                    <a:gdLst>
                      <a:gd name="T0" fmla="*/ 377 w 149"/>
                      <a:gd name="T1" fmla="*/ 3 h 376"/>
                      <a:gd name="T2" fmla="*/ 358 w 149"/>
                      <a:gd name="T3" fmla="*/ 3 h 376"/>
                      <a:gd name="T4" fmla="*/ 333 w 149"/>
                      <a:gd name="T5" fmla="*/ 4 h 376"/>
                      <a:gd name="T6" fmla="*/ 328 w 149"/>
                      <a:gd name="T7" fmla="*/ 4 h 376"/>
                      <a:gd name="T8" fmla="*/ 280 w 149"/>
                      <a:gd name="T9" fmla="*/ 8 h 376"/>
                      <a:gd name="T10" fmla="*/ 221 w 149"/>
                      <a:gd name="T11" fmla="*/ 10 h 376"/>
                      <a:gd name="T12" fmla="*/ 178 w 149"/>
                      <a:gd name="T13" fmla="*/ 12 h 376"/>
                      <a:gd name="T14" fmla="*/ 149 w 149"/>
                      <a:gd name="T15" fmla="*/ 12 h 376"/>
                      <a:gd name="T16" fmla="*/ 48 w 149"/>
                      <a:gd name="T17" fmla="*/ 12 h 376"/>
                      <a:gd name="T18" fmla="*/ 2 w 149"/>
                      <a:gd name="T19" fmla="*/ 11 h 376"/>
                      <a:gd name="T20" fmla="*/ 5 w 149"/>
                      <a:gd name="T21" fmla="*/ 10 h 376"/>
                      <a:gd name="T22" fmla="*/ 8 w 149"/>
                      <a:gd name="T23" fmla="*/ 8 h 376"/>
                      <a:gd name="T24" fmla="*/ 54 w 149"/>
                      <a:gd name="T25" fmla="*/ 7 h 376"/>
                      <a:gd name="T26" fmla="*/ 88 w 149"/>
                      <a:gd name="T27" fmla="*/ 3 h 376"/>
                      <a:gd name="T28" fmla="*/ 112 w 149"/>
                      <a:gd name="T29" fmla="*/ 3 h 376"/>
                      <a:gd name="T30" fmla="*/ 214 w 149"/>
                      <a:gd name="T31" fmla="*/ 3 h 376"/>
                      <a:gd name="T32" fmla="*/ 328 w 149"/>
                      <a:gd name="T33" fmla="*/ 3 h 376"/>
                      <a:gd name="T34" fmla="*/ 377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sp>
                <p:nvSpPr>
                  <p:cNvPr id="35068" name="Freeform 284"/>
                  <p:cNvSpPr>
                    <a:spLocks/>
                  </p:cNvSpPr>
                  <p:nvPr/>
                </p:nvSpPr>
                <p:spPr bwMode="auto">
                  <a:xfrm>
                    <a:off x="1714" y="1020"/>
                    <a:ext cx="99" cy="440"/>
                  </a:xfrm>
                  <a:custGeom>
                    <a:avLst/>
                    <a:gdLst>
                      <a:gd name="T0" fmla="*/ 54 w 96"/>
                      <a:gd name="T1" fmla="*/ 16 h 504"/>
                      <a:gd name="T2" fmla="*/ 130 w 96"/>
                      <a:gd name="T3" fmla="*/ 17 h 504"/>
                      <a:gd name="T4" fmla="*/ 155 w 96"/>
                      <a:gd name="T5" fmla="*/ 15 h 504"/>
                      <a:gd name="T6" fmla="*/ 155 w 96"/>
                      <a:gd name="T7" fmla="*/ 10 h 504"/>
                      <a:gd name="T8" fmla="*/ 191 w 96"/>
                      <a:gd name="T9" fmla="*/ 7 h 504"/>
                      <a:gd name="T10" fmla="*/ 206 w 96"/>
                      <a:gd name="T11" fmla="*/ 6 h 504"/>
                      <a:gd name="T12" fmla="*/ 191 w 96"/>
                      <a:gd name="T13" fmla="*/ 3 h 504"/>
                      <a:gd name="T14" fmla="*/ 166 w 96"/>
                      <a:gd name="T15" fmla="*/ 3 h 504"/>
                      <a:gd name="T16" fmla="*/ 60 w 96"/>
                      <a:gd name="T17" fmla="*/ 3 h 504"/>
                      <a:gd name="T18" fmla="*/ 54 w 96"/>
                      <a:gd name="T19" fmla="*/ 3 h 504"/>
                      <a:gd name="T20" fmla="*/ 66 w 96"/>
                      <a:gd name="T21" fmla="*/ 12 h 504"/>
                      <a:gd name="T22" fmla="*/ 83 w 96"/>
                      <a:gd name="T23" fmla="*/ 14 h 504"/>
                      <a:gd name="T24" fmla="*/ 50 w 96"/>
                      <a:gd name="T25" fmla="*/ 16 h 504"/>
                      <a:gd name="T26" fmla="*/ 54 w 96"/>
                      <a:gd name="T27" fmla="*/ 1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sp>
                <p:nvSpPr>
                  <p:cNvPr id="35069" name="Freeform 285"/>
                  <p:cNvSpPr>
                    <a:spLocks/>
                  </p:cNvSpPr>
                  <p:nvPr/>
                </p:nvSpPr>
                <p:spPr bwMode="auto">
                  <a:xfrm>
                    <a:off x="3431" y="1007"/>
                    <a:ext cx="156" cy="358"/>
                  </a:xfrm>
                  <a:custGeom>
                    <a:avLst/>
                    <a:gdLst>
                      <a:gd name="T0" fmla="*/ 5 w 150"/>
                      <a:gd name="T1" fmla="*/ 13 h 410"/>
                      <a:gd name="T2" fmla="*/ 108 w 150"/>
                      <a:gd name="T3" fmla="*/ 14 h 410"/>
                      <a:gd name="T4" fmla="*/ 213 w 150"/>
                      <a:gd name="T5" fmla="*/ 13 h 410"/>
                      <a:gd name="T6" fmla="*/ 250 w 150"/>
                      <a:gd name="T7" fmla="*/ 12 h 410"/>
                      <a:gd name="T8" fmla="*/ 306 w 150"/>
                      <a:gd name="T9" fmla="*/ 9 h 410"/>
                      <a:gd name="T10" fmla="*/ 342 w 150"/>
                      <a:gd name="T11" fmla="*/ 8 h 410"/>
                      <a:gd name="T12" fmla="*/ 361 w 150"/>
                      <a:gd name="T13" fmla="*/ 7 h 410"/>
                      <a:gd name="T14" fmla="*/ 370 w 150"/>
                      <a:gd name="T15" fmla="*/ 3 h 410"/>
                      <a:gd name="T16" fmla="*/ 385 w 150"/>
                      <a:gd name="T17" fmla="*/ 3 h 410"/>
                      <a:gd name="T18" fmla="*/ 389 w 150"/>
                      <a:gd name="T19" fmla="*/ 3 h 410"/>
                      <a:gd name="T20" fmla="*/ 346 w 150"/>
                      <a:gd name="T21" fmla="*/ 0 h 410"/>
                      <a:gd name="T22" fmla="*/ 250 w 150"/>
                      <a:gd name="T23" fmla="*/ 3 h 410"/>
                      <a:gd name="T24" fmla="*/ 205 w 150"/>
                      <a:gd name="T25" fmla="*/ 3 h 410"/>
                      <a:gd name="T26" fmla="*/ 177 w 150"/>
                      <a:gd name="T27" fmla="*/ 4 h 410"/>
                      <a:gd name="T28" fmla="*/ 153 w 150"/>
                      <a:gd name="T29" fmla="*/ 5 h 410"/>
                      <a:gd name="T30" fmla="*/ 112 w 150"/>
                      <a:gd name="T31" fmla="*/ 8 h 410"/>
                      <a:gd name="T32" fmla="*/ 108 w 150"/>
                      <a:gd name="T33" fmla="*/ 8 h 410"/>
                      <a:gd name="T34" fmla="*/ 88 w 150"/>
                      <a:gd name="T35" fmla="*/ 8 h 410"/>
                      <a:gd name="T36" fmla="*/ 82 w 150"/>
                      <a:gd name="T37" fmla="*/ 9 h 410"/>
                      <a:gd name="T38" fmla="*/ 73 w 150"/>
                      <a:gd name="T39" fmla="*/ 9 h 410"/>
                      <a:gd name="T40" fmla="*/ 44 w 150"/>
                      <a:gd name="T41" fmla="*/ 11 h 410"/>
                      <a:gd name="T42" fmla="*/ 10 w 150"/>
                      <a:gd name="T43" fmla="*/ 13 h 410"/>
                      <a:gd name="T44" fmla="*/ 2 w 150"/>
                      <a:gd name="T45" fmla="*/ 13 h 410"/>
                      <a:gd name="T46" fmla="*/ 5 w 150"/>
                      <a:gd name="T47" fmla="*/ 1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grpSp>
            <p:sp>
              <p:nvSpPr>
                <p:cNvPr id="35063" name="Rectangle 286"/>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Kruti Dev 010" charset="0"/>
                  </a:endParaRPr>
                </a:p>
              </p:txBody>
            </p:sp>
          </p:grpSp>
          <p:grpSp>
            <p:nvGrpSpPr>
              <p:cNvPr id="35036" name="Group 287"/>
              <p:cNvGrpSpPr>
                <a:grpSpLocks/>
              </p:cNvGrpSpPr>
              <p:nvPr/>
            </p:nvGrpSpPr>
            <p:grpSpPr bwMode="auto">
              <a:xfrm>
                <a:off x="4781" y="879"/>
                <a:ext cx="247" cy="260"/>
                <a:chOff x="1609" y="1232"/>
                <a:chExt cx="247" cy="260"/>
              </a:xfrm>
            </p:grpSpPr>
            <p:grpSp>
              <p:nvGrpSpPr>
                <p:cNvPr id="35050" name="Group 288"/>
                <p:cNvGrpSpPr>
                  <a:grpSpLocks/>
                </p:cNvGrpSpPr>
                <p:nvPr/>
              </p:nvGrpSpPr>
              <p:grpSpPr bwMode="auto">
                <a:xfrm>
                  <a:off x="1620" y="1232"/>
                  <a:ext cx="236" cy="260"/>
                  <a:chOff x="1557" y="1007"/>
                  <a:chExt cx="2105" cy="1949"/>
                </a:xfrm>
              </p:grpSpPr>
              <p:grpSp>
                <p:nvGrpSpPr>
                  <p:cNvPr id="35058" name="Group 290"/>
                  <p:cNvGrpSpPr>
                    <a:grpSpLocks/>
                  </p:cNvGrpSpPr>
                  <p:nvPr/>
                </p:nvGrpSpPr>
                <p:grpSpPr bwMode="auto">
                  <a:xfrm>
                    <a:off x="1557" y="1209"/>
                    <a:ext cx="2105" cy="1421"/>
                    <a:chOff x="578" y="2316"/>
                    <a:chExt cx="2105" cy="1421"/>
                  </a:xfrm>
                </p:grpSpPr>
                <p:sp>
                  <p:nvSpPr>
                    <p:cNvPr id="35060" name="Freeform 291"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hi-in">
                        <a:latin typeface="Kruti Dev 010" charset="0"/>
                      </a:endParaRPr>
                    </a:p>
                  </p:txBody>
                </p:sp>
                <p:sp>
                  <p:nvSpPr>
                    <p:cNvPr id="35061" name="Freeform 292"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hi-in">
                        <a:latin typeface="Kruti Dev 010" charset="0"/>
                      </a:endParaRPr>
                    </a:p>
                  </p:txBody>
                </p:sp>
              </p:grpSp>
              <p:sp>
                <p:nvSpPr>
                  <p:cNvPr id="35053" name="Freeform 294"/>
                  <p:cNvSpPr>
                    <a:spLocks/>
                  </p:cNvSpPr>
                  <p:nvPr/>
                </p:nvSpPr>
                <p:spPr bwMode="auto">
                  <a:xfrm>
                    <a:off x="1616" y="2649"/>
                    <a:ext cx="88" cy="277"/>
                  </a:xfrm>
                  <a:custGeom>
                    <a:avLst/>
                    <a:gdLst>
                      <a:gd name="T0" fmla="*/ 172 w 85"/>
                      <a:gd name="T1" fmla="*/ 5 h 318"/>
                      <a:gd name="T2" fmla="*/ 150 w 85"/>
                      <a:gd name="T3" fmla="*/ 3 h 318"/>
                      <a:gd name="T4" fmla="*/ 113 w 85"/>
                      <a:gd name="T5" fmla="*/ 3 h 318"/>
                      <a:gd name="T6" fmla="*/ 129 w 85"/>
                      <a:gd name="T7" fmla="*/ 3 h 318"/>
                      <a:gd name="T8" fmla="*/ 150 w 85"/>
                      <a:gd name="T9" fmla="*/ 3 h 318"/>
                      <a:gd name="T10" fmla="*/ 89 w 85"/>
                      <a:gd name="T11" fmla="*/ 3 h 318"/>
                      <a:gd name="T12" fmla="*/ 89 w 85"/>
                      <a:gd name="T13" fmla="*/ 3 h 318"/>
                      <a:gd name="T14" fmla="*/ 113 w 85"/>
                      <a:gd name="T15" fmla="*/ 6 h 318"/>
                      <a:gd name="T16" fmla="*/ 67 w 85"/>
                      <a:gd name="T17" fmla="*/ 5 h 318"/>
                      <a:gd name="T18" fmla="*/ 89 w 85"/>
                      <a:gd name="T19" fmla="*/ 3 h 318"/>
                      <a:gd name="T20" fmla="*/ 113 w 85"/>
                      <a:gd name="T21" fmla="*/ 5 h 318"/>
                      <a:gd name="T22" fmla="*/ 89 w 85"/>
                      <a:gd name="T23" fmla="*/ 3 h 318"/>
                      <a:gd name="T24" fmla="*/ 113 w 85"/>
                      <a:gd name="T25" fmla="*/ 5 h 318"/>
                      <a:gd name="T26" fmla="*/ 89 w 85"/>
                      <a:gd name="T27" fmla="*/ 3 h 318"/>
                      <a:gd name="T28" fmla="*/ 113 w 85"/>
                      <a:gd name="T29" fmla="*/ 4 h 318"/>
                      <a:gd name="T30" fmla="*/ 129 w 85"/>
                      <a:gd name="T31" fmla="*/ 5 h 318"/>
                      <a:gd name="T32" fmla="*/ 172 w 85"/>
                      <a:gd name="T33" fmla="*/ 7 h 318"/>
                      <a:gd name="T34" fmla="*/ 189 w 85"/>
                      <a:gd name="T35" fmla="*/ 8 h 318"/>
                      <a:gd name="T36" fmla="*/ 172 w 85"/>
                      <a:gd name="T37" fmla="*/ 9 h 318"/>
                      <a:gd name="T38" fmla="*/ 150 w 85"/>
                      <a:gd name="T39" fmla="*/ 9 h 318"/>
                      <a:gd name="T40" fmla="*/ 129 w 85"/>
                      <a:gd name="T41" fmla="*/ 10 h 318"/>
                      <a:gd name="T42" fmla="*/ 89 w 85"/>
                      <a:gd name="T43" fmla="*/ 9 h 318"/>
                      <a:gd name="T44" fmla="*/ 67 w 85"/>
                      <a:gd name="T45" fmla="*/ 7 h 318"/>
                      <a:gd name="T46" fmla="*/ 51 w 85"/>
                      <a:gd name="T47" fmla="*/ 8 h 318"/>
                      <a:gd name="T48" fmla="*/ 5 w 85"/>
                      <a:gd name="T49" fmla="*/ 7 h 318"/>
                      <a:gd name="T50" fmla="*/ 89 w 85"/>
                      <a:gd name="T51" fmla="*/ 4 h 318"/>
                      <a:gd name="T52" fmla="*/ 150 w 85"/>
                      <a:gd name="T53" fmla="*/ 5 h 318"/>
                      <a:gd name="T54" fmla="*/ 172 w 85"/>
                      <a:gd name="T55" fmla="*/ 7 h 318"/>
                      <a:gd name="T56" fmla="*/ 150 w 85"/>
                      <a:gd name="T57" fmla="*/ 6 h 318"/>
                      <a:gd name="T58" fmla="*/ 150 w 85"/>
                      <a:gd name="T59" fmla="*/ 3 h 318"/>
                      <a:gd name="T60" fmla="*/ 113 w 85"/>
                      <a:gd name="T61" fmla="*/ 3 h 318"/>
                      <a:gd name="T62" fmla="*/ 51 w 85"/>
                      <a:gd name="T63" fmla="*/ 3 h 318"/>
                      <a:gd name="T64" fmla="*/ 89 w 85"/>
                      <a:gd name="T65" fmla="*/ 3 h 318"/>
                      <a:gd name="T66" fmla="*/ 129 w 85"/>
                      <a:gd name="T67" fmla="*/ 4 h 318"/>
                      <a:gd name="T68" fmla="*/ 172 w 85"/>
                      <a:gd name="T69" fmla="*/ 5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sp>
                <p:nvSpPr>
                  <p:cNvPr id="35054" name="Freeform 295"/>
                  <p:cNvSpPr>
                    <a:spLocks/>
                  </p:cNvSpPr>
                  <p:nvPr/>
                </p:nvSpPr>
                <p:spPr bwMode="auto">
                  <a:xfrm>
                    <a:off x="1635" y="2647"/>
                    <a:ext cx="109" cy="309"/>
                  </a:xfrm>
                  <a:custGeom>
                    <a:avLst/>
                    <a:gdLst>
                      <a:gd name="T0" fmla="*/ 1 w 105"/>
                      <a:gd name="T1" fmla="*/ 0 h 354"/>
                      <a:gd name="T2" fmla="*/ 236 w 105"/>
                      <a:gd name="T3" fmla="*/ 3 h 354"/>
                      <a:gd name="T4" fmla="*/ 185 w 105"/>
                      <a:gd name="T5" fmla="*/ 3 h 354"/>
                      <a:gd name="T6" fmla="*/ 213 w 105"/>
                      <a:gd name="T7" fmla="*/ 3 h 354"/>
                      <a:gd name="T8" fmla="*/ 213 w 105"/>
                      <a:gd name="T9" fmla="*/ 5 h 354"/>
                      <a:gd name="T10" fmla="*/ 247 w 105"/>
                      <a:gd name="T11" fmla="*/ 6 h 354"/>
                      <a:gd name="T12" fmla="*/ 247 w 105"/>
                      <a:gd name="T13" fmla="*/ 8 h 354"/>
                      <a:gd name="T14" fmla="*/ 213 w 105"/>
                      <a:gd name="T15" fmla="*/ 11 h 354"/>
                      <a:gd name="T16" fmla="*/ 175 w 105"/>
                      <a:gd name="T17" fmla="*/ 12 h 354"/>
                      <a:gd name="T18" fmla="*/ 39 w 105"/>
                      <a:gd name="T19" fmla="*/ 10 h 354"/>
                      <a:gd name="T20" fmla="*/ 12 w 105"/>
                      <a:gd name="T21" fmla="*/ 9 h 354"/>
                      <a:gd name="T22" fmla="*/ 39 w 105"/>
                      <a:gd name="T23" fmla="*/ 8 h 354"/>
                      <a:gd name="T24" fmla="*/ 9 w 105"/>
                      <a:gd name="T25" fmla="*/ 3 h 354"/>
                      <a:gd name="T26" fmla="*/ 5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sp>
                <p:nvSpPr>
                  <p:cNvPr id="35055" name="Freeform 296"/>
                  <p:cNvSpPr>
                    <a:spLocks/>
                  </p:cNvSpPr>
                  <p:nvPr/>
                </p:nvSpPr>
                <p:spPr bwMode="auto">
                  <a:xfrm>
                    <a:off x="3008" y="2583"/>
                    <a:ext cx="155" cy="328"/>
                  </a:xfrm>
                  <a:custGeom>
                    <a:avLst/>
                    <a:gdLst>
                      <a:gd name="T0" fmla="*/ 377 w 149"/>
                      <a:gd name="T1" fmla="*/ 3 h 376"/>
                      <a:gd name="T2" fmla="*/ 358 w 149"/>
                      <a:gd name="T3" fmla="*/ 3 h 376"/>
                      <a:gd name="T4" fmla="*/ 333 w 149"/>
                      <a:gd name="T5" fmla="*/ 4 h 376"/>
                      <a:gd name="T6" fmla="*/ 328 w 149"/>
                      <a:gd name="T7" fmla="*/ 4 h 376"/>
                      <a:gd name="T8" fmla="*/ 280 w 149"/>
                      <a:gd name="T9" fmla="*/ 8 h 376"/>
                      <a:gd name="T10" fmla="*/ 221 w 149"/>
                      <a:gd name="T11" fmla="*/ 10 h 376"/>
                      <a:gd name="T12" fmla="*/ 178 w 149"/>
                      <a:gd name="T13" fmla="*/ 12 h 376"/>
                      <a:gd name="T14" fmla="*/ 149 w 149"/>
                      <a:gd name="T15" fmla="*/ 12 h 376"/>
                      <a:gd name="T16" fmla="*/ 48 w 149"/>
                      <a:gd name="T17" fmla="*/ 12 h 376"/>
                      <a:gd name="T18" fmla="*/ 2 w 149"/>
                      <a:gd name="T19" fmla="*/ 11 h 376"/>
                      <a:gd name="T20" fmla="*/ 5 w 149"/>
                      <a:gd name="T21" fmla="*/ 10 h 376"/>
                      <a:gd name="T22" fmla="*/ 8 w 149"/>
                      <a:gd name="T23" fmla="*/ 8 h 376"/>
                      <a:gd name="T24" fmla="*/ 54 w 149"/>
                      <a:gd name="T25" fmla="*/ 7 h 376"/>
                      <a:gd name="T26" fmla="*/ 88 w 149"/>
                      <a:gd name="T27" fmla="*/ 3 h 376"/>
                      <a:gd name="T28" fmla="*/ 112 w 149"/>
                      <a:gd name="T29" fmla="*/ 3 h 376"/>
                      <a:gd name="T30" fmla="*/ 214 w 149"/>
                      <a:gd name="T31" fmla="*/ 3 h 376"/>
                      <a:gd name="T32" fmla="*/ 328 w 149"/>
                      <a:gd name="T33" fmla="*/ 3 h 376"/>
                      <a:gd name="T34" fmla="*/ 377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sp>
                <p:nvSpPr>
                  <p:cNvPr id="35056" name="Freeform 297"/>
                  <p:cNvSpPr>
                    <a:spLocks/>
                  </p:cNvSpPr>
                  <p:nvPr/>
                </p:nvSpPr>
                <p:spPr bwMode="auto">
                  <a:xfrm>
                    <a:off x="1714" y="1020"/>
                    <a:ext cx="99" cy="440"/>
                  </a:xfrm>
                  <a:custGeom>
                    <a:avLst/>
                    <a:gdLst>
                      <a:gd name="T0" fmla="*/ 54 w 96"/>
                      <a:gd name="T1" fmla="*/ 16 h 504"/>
                      <a:gd name="T2" fmla="*/ 130 w 96"/>
                      <a:gd name="T3" fmla="*/ 17 h 504"/>
                      <a:gd name="T4" fmla="*/ 155 w 96"/>
                      <a:gd name="T5" fmla="*/ 15 h 504"/>
                      <a:gd name="T6" fmla="*/ 155 w 96"/>
                      <a:gd name="T7" fmla="*/ 10 h 504"/>
                      <a:gd name="T8" fmla="*/ 191 w 96"/>
                      <a:gd name="T9" fmla="*/ 7 h 504"/>
                      <a:gd name="T10" fmla="*/ 206 w 96"/>
                      <a:gd name="T11" fmla="*/ 6 h 504"/>
                      <a:gd name="T12" fmla="*/ 191 w 96"/>
                      <a:gd name="T13" fmla="*/ 3 h 504"/>
                      <a:gd name="T14" fmla="*/ 166 w 96"/>
                      <a:gd name="T15" fmla="*/ 3 h 504"/>
                      <a:gd name="T16" fmla="*/ 60 w 96"/>
                      <a:gd name="T17" fmla="*/ 3 h 504"/>
                      <a:gd name="T18" fmla="*/ 54 w 96"/>
                      <a:gd name="T19" fmla="*/ 3 h 504"/>
                      <a:gd name="T20" fmla="*/ 66 w 96"/>
                      <a:gd name="T21" fmla="*/ 12 h 504"/>
                      <a:gd name="T22" fmla="*/ 83 w 96"/>
                      <a:gd name="T23" fmla="*/ 14 h 504"/>
                      <a:gd name="T24" fmla="*/ 50 w 96"/>
                      <a:gd name="T25" fmla="*/ 16 h 504"/>
                      <a:gd name="T26" fmla="*/ 54 w 96"/>
                      <a:gd name="T27" fmla="*/ 1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sp>
                <p:nvSpPr>
                  <p:cNvPr id="35057" name="Freeform 298"/>
                  <p:cNvSpPr>
                    <a:spLocks/>
                  </p:cNvSpPr>
                  <p:nvPr/>
                </p:nvSpPr>
                <p:spPr bwMode="auto">
                  <a:xfrm>
                    <a:off x="3431" y="1007"/>
                    <a:ext cx="156" cy="358"/>
                  </a:xfrm>
                  <a:custGeom>
                    <a:avLst/>
                    <a:gdLst>
                      <a:gd name="T0" fmla="*/ 5 w 150"/>
                      <a:gd name="T1" fmla="*/ 13 h 410"/>
                      <a:gd name="T2" fmla="*/ 108 w 150"/>
                      <a:gd name="T3" fmla="*/ 14 h 410"/>
                      <a:gd name="T4" fmla="*/ 213 w 150"/>
                      <a:gd name="T5" fmla="*/ 13 h 410"/>
                      <a:gd name="T6" fmla="*/ 250 w 150"/>
                      <a:gd name="T7" fmla="*/ 12 h 410"/>
                      <a:gd name="T8" fmla="*/ 306 w 150"/>
                      <a:gd name="T9" fmla="*/ 9 h 410"/>
                      <a:gd name="T10" fmla="*/ 342 w 150"/>
                      <a:gd name="T11" fmla="*/ 8 h 410"/>
                      <a:gd name="T12" fmla="*/ 361 w 150"/>
                      <a:gd name="T13" fmla="*/ 7 h 410"/>
                      <a:gd name="T14" fmla="*/ 370 w 150"/>
                      <a:gd name="T15" fmla="*/ 3 h 410"/>
                      <a:gd name="T16" fmla="*/ 385 w 150"/>
                      <a:gd name="T17" fmla="*/ 3 h 410"/>
                      <a:gd name="T18" fmla="*/ 389 w 150"/>
                      <a:gd name="T19" fmla="*/ 3 h 410"/>
                      <a:gd name="T20" fmla="*/ 346 w 150"/>
                      <a:gd name="T21" fmla="*/ 0 h 410"/>
                      <a:gd name="T22" fmla="*/ 250 w 150"/>
                      <a:gd name="T23" fmla="*/ 3 h 410"/>
                      <a:gd name="T24" fmla="*/ 205 w 150"/>
                      <a:gd name="T25" fmla="*/ 3 h 410"/>
                      <a:gd name="T26" fmla="*/ 177 w 150"/>
                      <a:gd name="T27" fmla="*/ 4 h 410"/>
                      <a:gd name="T28" fmla="*/ 153 w 150"/>
                      <a:gd name="T29" fmla="*/ 5 h 410"/>
                      <a:gd name="T30" fmla="*/ 112 w 150"/>
                      <a:gd name="T31" fmla="*/ 8 h 410"/>
                      <a:gd name="T32" fmla="*/ 108 w 150"/>
                      <a:gd name="T33" fmla="*/ 8 h 410"/>
                      <a:gd name="T34" fmla="*/ 88 w 150"/>
                      <a:gd name="T35" fmla="*/ 8 h 410"/>
                      <a:gd name="T36" fmla="*/ 82 w 150"/>
                      <a:gd name="T37" fmla="*/ 9 h 410"/>
                      <a:gd name="T38" fmla="*/ 73 w 150"/>
                      <a:gd name="T39" fmla="*/ 9 h 410"/>
                      <a:gd name="T40" fmla="*/ 44 w 150"/>
                      <a:gd name="T41" fmla="*/ 11 h 410"/>
                      <a:gd name="T42" fmla="*/ 10 w 150"/>
                      <a:gd name="T43" fmla="*/ 13 h 410"/>
                      <a:gd name="T44" fmla="*/ 2 w 150"/>
                      <a:gd name="T45" fmla="*/ 13 h 410"/>
                      <a:gd name="T46" fmla="*/ 5 w 150"/>
                      <a:gd name="T47" fmla="*/ 1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grpSp>
            <p:sp>
              <p:nvSpPr>
                <p:cNvPr id="35051" name="Rectangle 299"/>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Kruti Dev 010" charset="0"/>
                  </a:endParaRPr>
                </a:p>
              </p:txBody>
            </p:sp>
          </p:grpSp>
          <p:grpSp>
            <p:nvGrpSpPr>
              <p:cNvPr id="35037" name="Group 300"/>
              <p:cNvGrpSpPr>
                <a:grpSpLocks/>
              </p:cNvGrpSpPr>
              <p:nvPr/>
            </p:nvGrpSpPr>
            <p:grpSpPr bwMode="auto">
              <a:xfrm>
                <a:off x="4781" y="1391"/>
                <a:ext cx="247" cy="260"/>
                <a:chOff x="1609" y="1232"/>
                <a:chExt cx="247" cy="260"/>
              </a:xfrm>
            </p:grpSpPr>
            <p:grpSp>
              <p:nvGrpSpPr>
                <p:cNvPr id="35038" name="Group 301"/>
                <p:cNvGrpSpPr>
                  <a:grpSpLocks/>
                </p:cNvGrpSpPr>
                <p:nvPr/>
              </p:nvGrpSpPr>
              <p:grpSpPr bwMode="auto">
                <a:xfrm>
                  <a:off x="1620" y="1232"/>
                  <a:ext cx="236" cy="260"/>
                  <a:chOff x="1557" y="1007"/>
                  <a:chExt cx="2105" cy="1949"/>
                </a:xfrm>
              </p:grpSpPr>
              <p:grpSp>
                <p:nvGrpSpPr>
                  <p:cNvPr id="35046" name="Group 303"/>
                  <p:cNvGrpSpPr>
                    <a:grpSpLocks/>
                  </p:cNvGrpSpPr>
                  <p:nvPr/>
                </p:nvGrpSpPr>
                <p:grpSpPr bwMode="auto">
                  <a:xfrm>
                    <a:off x="1557" y="1209"/>
                    <a:ext cx="2105" cy="1421"/>
                    <a:chOff x="578" y="2316"/>
                    <a:chExt cx="2105" cy="1421"/>
                  </a:xfrm>
                </p:grpSpPr>
                <p:sp>
                  <p:nvSpPr>
                    <p:cNvPr id="35048" name="Freeform 304"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hi-in">
                        <a:latin typeface="Kruti Dev 010" charset="0"/>
                      </a:endParaRPr>
                    </a:p>
                  </p:txBody>
                </p:sp>
                <p:sp>
                  <p:nvSpPr>
                    <p:cNvPr id="35049" name="Freeform 305"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hi-in">
                        <a:latin typeface="Kruti Dev 010" charset="0"/>
                      </a:endParaRPr>
                    </a:p>
                  </p:txBody>
                </p:sp>
              </p:grpSp>
              <p:sp>
                <p:nvSpPr>
                  <p:cNvPr id="35041" name="Freeform 307"/>
                  <p:cNvSpPr>
                    <a:spLocks/>
                  </p:cNvSpPr>
                  <p:nvPr/>
                </p:nvSpPr>
                <p:spPr bwMode="auto">
                  <a:xfrm>
                    <a:off x="1616" y="2649"/>
                    <a:ext cx="88" cy="277"/>
                  </a:xfrm>
                  <a:custGeom>
                    <a:avLst/>
                    <a:gdLst>
                      <a:gd name="T0" fmla="*/ 172 w 85"/>
                      <a:gd name="T1" fmla="*/ 5 h 318"/>
                      <a:gd name="T2" fmla="*/ 150 w 85"/>
                      <a:gd name="T3" fmla="*/ 3 h 318"/>
                      <a:gd name="T4" fmla="*/ 113 w 85"/>
                      <a:gd name="T5" fmla="*/ 3 h 318"/>
                      <a:gd name="T6" fmla="*/ 129 w 85"/>
                      <a:gd name="T7" fmla="*/ 3 h 318"/>
                      <a:gd name="T8" fmla="*/ 150 w 85"/>
                      <a:gd name="T9" fmla="*/ 3 h 318"/>
                      <a:gd name="T10" fmla="*/ 89 w 85"/>
                      <a:gd name="T11" fmla="*/ 3 h 318"/>
                      <a:gd name="T12" fmla="*/ 89 w 85"/>
                      <a:gd name="T13" fmla="*/ 3 h 318"/>
                      <a:gd name="T14" fmla="*/ 113 w 85"/>
                      <a:gd name="T15" fmla="*/ 6 h 318"/>
                      <a:gd name="T16" fmla="*/ 67 w 85"/>
                      <a:gd name="T17" fmla="*/ 5 h 318"/>
                      <a:gd name="T18" fmla="*/ 89 w 85"/>
                      <a:gd name="T19" fmla="*/ 3 h 318"/>
                      <a:gd name="T20" fmla="*/ 113 w 85"/>
                      <a:gd name="T21" fmla="*/ 5 h 318"/>
                      <a:gd name="T22" fmla="*/ 89 w 85"/>
                      <a:gd name="T23" fmla="*/ 3 h 318"/>
                      <a:gd name="T24" fmla="*/ 113 w 85"/>
                      <a:gd name="T25" fmla="*/ 5 h 318"/>
                      <a:gd name="T26" fmla="*/ 89 w 85"/>
                      <a:gd name="T27" fmla="*/ 3 h 318"/>
                      <a:gd name="T28" fmla="*/ 113 w 85"/>
                      <a:gd name="T29" fmla="*/ 4 h 318"/>
                      <a:gd name="T30" fmla="*/ 129 w 85"/>
                      <a:gd name="T31" fmla="*/ 5 h 318"/>
                      <a:gd name="T32" fmla="*/ 172 w 85"/>
                      <a:gd name="T33" fmla="*/ 7 h 318"/>
                      <a:gd name="T34" fmla="*/ 189 w 85"/>
                      <a:gd name="T35" fmla="*/ 8 h 318"/>
                      <a:gd name="T36" fmla="*/ 172 w 85"/>
                      <a:gd name="T37" fmla="*/ 9 h 318"/>
                      <a:gd name="T38" fmla="*/ 150 w 85"/>
                      <a:gd name="T39" fmla="*/ 9 h 318"/>
                      <a:gd name="T40" fmla="*/ 129 w 85"/>
                      <a:gd name="T41" fmla="*/ 10 h 318"/>
                      <a:gd name="T42" fmla="*/ 89 w 85"/>
                      <a:gd name="T43" fmla="*/ 9 h 318"/>
                      <a:gd name="T44" fmla="*/ 67 w 85"/>
                      <a:gd name="T45" fmla="*/ 7 h 318"/>
                      <a:gd name="T46" fmla="*/ 51 w 85"/>
                      <a:gd name="T47" fmla="*/ 8 h 318"/>
                      <a:gd name="T48" fmla="*/ 5 w 85"/>
                      <a:gd name="T49" fmla="*/ 7 h 318"/>
                      <a:gd name="T50" fmla="*/ 89 w 85"/>
                      <a:gd name="T51" fmla="*/ 4 h 318"/>
                      <a:gd name="T52" fmla="*/ 150 w 85"/>
                      <a:gd name="T53" fmla="*/ 5 h 318"/>
                      <a:gd name="T54" fmla="*/ 172 w 85"/>
                      <a:gd name="T55" fmla="*/ 7 h 318"/>
                      <a:gd name="T56" fmla="*/ 150 w 85"/>
                      <a:gd name="T57" fmla="*/ 6 h 318"/>
                      <a:gd name="T58" fmla="*/ 150 w 85"/>
                      <a:gd name="T59" fmla="*/ 3 h 318"/>
                      <a:gd name="T60" fmla="*/ 113 w 85"/>
                      <a:gd name="T61" fmla="*/ 3 h 318"/>
                      <a:gd name="T62" fmla="*/ 51 w 85"/>
                      <a:gd name="T63" fmla="*/ 3 h 318"/>
                      <a:gd name="T64" fmla="*/ 89 w 85"/>
                      <a:gd name="T65" fmla="*/ 3 h 318"/>
                      <a:gd name="T66" fmla="*/ 129 w 85"/>
                      <a:gd name="T67" fmla="*/ 4 h 318"/>
                      <a:gd name="T68" fmla="*/ 172 w 85"/>
                      <a:gd name="T69" fmla="*/ 5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sp>
                <p:nvSpPr>
                  <p:cNvPr id="35042" name="Freeform 308"/>
                  <p:cNvSpPr>
                    <a:spLocks/>
                  </p:cNvSpPr>
                  <p:nvPr/>
                </p:nvSpPr>
                <p:spPr bwMode="auto">
                  <a:xfrm>
                    <a:off x="1635" y="2647"/>
                    <a:ext cx="109" cy="309"/>
                  </a:xfrm>
                  <a:custGeom>
                    <a:avLst/>
                    <a:gdLst>
                      <a:gd name="T0" fmla="*/ 1 w 105"/>
                      <a:gd name="T1" fmla="*/ 0 h 354"/>
                      <a:gd name="T2" fmla="*/ 236 w 105"/>
                      <a:gd name="T3" fmla="*/ 3 h 354"/>
                      <a:gd name="T4" fmla="*/ 185 w 105"/>
                      <a:gd name="T5" fmla="*/ 3 h 354"/>
                      <a:gd name="T6" fmla="*/ 213 w 105"/>
                      <a:gd name="T7" fmla="*/ 3 h 354"/>
                      <a:gd name="T8" fmla="*/ 213 w 105"/>
                      <a:gd name="T9" fmla="*/ 5 h 354"/>
                      <a:gd name="T10" fmla="*/ 247 w 105"/>
                      <a:gd name="T11" fmla="*/ 6 h 354"/>
                      <a:gd name="T12" fmla="*/ 247 w 105"/>
                      <a:gd name="T13" fmla="*/ 8 h 354"/>
                      <a:gd name="T14" fmla="*/ 213 w 105"/>
                      <a:gd name="T15" fmla="*/ 11 h 354"/>
                      <a:gd name="T16" fmla="*/ 175 w 105"/>
                      <a:gd name="T17" fmla="*/ 12 h 354"/>
                      <a:gd name="T18" fmla="*/ 39 w 105"/>
                      <a:gd name="T19" fmla="*/ 10 h 354"/>
                      <a:gd name="T20" fmla="*/ 12 w 105"/>
                      <a:gd name="T21" fmla="*/ 9 h 354"/>
                      <a:gd name="T22" fmla="*/ 39 w 105"/>
                      <a:gd name="T23" fmla="*/ 8 h 354"/>
                      <a:gd name="T24" fmla="*/ 9 w 105"/>
                      <a:gd name="T25" fmla="*/ 3 h 354"/>
                      <a:gd name="T26" fmla="*/ 50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sp>
                <p:nvSpPr>
                  <p:cNvPr id="35043" name="Freeform 309"/>
                  <p:cNvSpPr>
                    <a:spLocks/>
                  </p:cNvSpPr>
                  <p:nvPr/>
                </p:nvSpPr>
                <p:spPr bwMode="auto">
                  <a:xfrm>
                    <a:off x="3008" y="2583"/>
                    <a:ext cx="155" cy="328"/>
                  </a:xfrm>
                  <a:custGeom>
                    <a:avLst/>
                    <a:gdLst>
                      <a:gd name="T0" fmla="*/ 377 w 149"/>
                      <a:gd name="T1" fmla="*/ 3 h 376"/>
                      <a:gd name="T2" fmla="*/ 358 w 149"/>
                      <a:gd name="T3" fmla="*/ 3 h 376"/>
                      <a:gd name="T4" fmla="*/ 333 w 149"/>
                      <a:gd name="T5" fmla="*/ 4 h 376"/>
                      <a:gd name="T6" fmla="*/ 328 w 149"/>
                      <a:gd name="T7" fmla="*/ 4 h 376"/>
                      <a:gd name="T8" fmla="*/ 280 w 149"/>
                      <a:gd name="T9" fmla="*/ 8 h 376"/>
                      <a:gd name="T10" fmla="*/ 221 w 149"/>
                      <a:gd name="T11" fmla="*/ 10 h 376"/>
                      <a:gd name="T12" fmla="*/ 178 w 149"/>
                      <a:gd name="T13" fmla="*/ 12 h 376"/>
                      <a:gd name="T14" fmla="*/ 149 w 149"/>
                      <a:gd name="T15" fmla="*/ 12 h 376"/>
                      <a:gd name="T16" fmla="*/ 48 w 149"/>
                      <a:gd name="T17" fmla="*/ 12 h 376"/>
                      <a:gd name="T18" fmla="*/ 2 w 149"/>
                      <a:gd name="T19" fmla="*/ 11 h 376"/>
                      <a:gd name="T20" fmla="*/ 5 w 149"/>
                      <a:gd name="T21" fmla="*/ 10 h 376"/>
                      <a:gd name="T22" fmla="*/ 8 w 149"/>
                      <a:gd name="T23" fmla="*/ 8 h 376"/>
                      <a:gd name="T24" fmla="*/ 54 w 149"/>
                      <a:gd name="T25" fmla="*/ 7 h 376"/>
                      <a:gd name="T26" fmla="*/ 88 w 149"/>
                      <a:gd name="T27" fmla="*/ 3 h 376"/>
                      <a:gd name="T28" fmla="*/ 112 w 149"/>
                      <a:gd name="T29" fmla="*/ 3 h 376"/>
                      <a:gd name="T30" fmla="*/ 214 w 149"/>
                      <a:gd name="T31" fmla="*/ 3 h 376"/>
                      <a:gd name="T32" fmla="*/ 328 w 149"/>
                      <a:gd name="T33" fmla="*/ 3 h 376"/>
                      <a:gd name="T34" fmla="*/ 377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sp>
                <p:nvSpPr>
                  <p:cNvPr id="35044" name="Freeform 310"/>
                  <p:cNvSpPr>
                    <a:spLocks/>
                  </p:cNvSpPr>
                  <p:nvPr/>
                </p:nvSpPr>
                <p:spPr bwMode="auto">
                  <a:xfrm>
                    <a:off x="1714" y="1020"/>
                    <a:ext cx="99" cy="440"/>
                  </a:xfrm>
                  <a:custGeom>
                    <a:avLst/>
                    <a:gdLst>
                      <a:gd name="T0" fmla="*/ 54 w 96"/>
                      <a:gd name="T1" fmla="*/ 16 h 504"/>
                      <a:gd name="T2" fmla="*/ 130 w 96"/>
                      <a:gd name="T3" fmla="*/ 17 h 504"/>
                      <a:gd name="T4" fmla="*/ 155 w 96"/>
                      <a:gd name="T5" fmla="*/ 15 h 504"/>
                      <a:gd name="T6" fmla="*/ 155 w 96"/>
                      <a:gd name="T7" fmla="*/ 10 h 504"/>
                      <a:gd name="T8" fmla="*/ 191 w 96"/>
                      <a:gd name="T9" fmla="*/ 7 h 504"/>
                      <a:gd name="T10" fmla="*/ 206 w 96"/>
                      <a:gd name="T11" fmla="*/ 6 h 504"/>
                      <a:gd name="T12" fmla="*/ 191 w 96"/>
                      <a:gd name="T13" fmla="*/ 3 h 504"/>
                      <a:gd name="T14" fmla="*/ 166 w 96"/>
                      <a:gd name="T15" fmla="*/ 3 h 504"/>
                      <a:gd name="T16" fmla="*/ 60 w 96"/>
                      <a:gd name="T17" fmla="*/ 3 h 504"/>
                      <a:gd name="T18" fmla="*/ 54 w 96"/>
                      <a:gd name="T19" fmla="*/ 3 h 504"/>
                      <a:gd name="T20" fmla="*/ 66 w 96"/>
                      <a:gd name="T21" fmla="*/ 12 h 504"/>
                      <a:gd name="T22" fmla="*/ 83 w 96"/>
                      <a:gd name="T23" fmla="*/ 14 h 504"/>
                      <a:gd name="T24" fmla="*/ 50 w 96"/>
                      <a:gd name="T25" fmla="*/ 16 h 504"/>
                      <a:gd name="T26" fmla="*/ 54 w 96"/>
                      <a:gd name="T27" fmla="*/ 1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sp>
                <p:nvSpPr>
                  <p:cNvPr id="35045" name="Freeform 311"/>
                  <p:cNvSpPr>
                    <a:spLocks/>
                  </p:cNvSpPr>
                  <p:nvPr/>
                </p:nvSpPr>
                <p:spPr bwMode="auto">
                  <a:xfrm>
                    <a:off x="3431" y="1007"/>
                    <a:ext cx="156" cy="358"/>
                  </a:xfrm>
                  <a:custGeom>
                    <a:avLst/>
                    <a:gdLst>
                      <a:gd name="T0" fmla="*/ 5 w 150"/>
                      <a:gd name="T1" fmla="*/ 13 h 410"/>
                      <a:gd name="T2" fmla="*/ 108 w 150"/>
                      <a:gd name="T3" fmla="*/ 14 h 410"/>
                      <a:gd name="T4" fmla="*/ 213 w 150"/>
                      <a:gd name="T5" fmla="*/ 13 h 410"/>
                      <a:gd name="T6" fmla="*/ 250 w 150"/>
                      <a:gd name="T7" fmla="*/ 12 h 410"/>
                      <a:gd name="T8" fmla="*/ 306 w 150"/>
                      <a:gd name="T9" fmla="*/ 9 h 410"/>
                      <a:gd name="T10" fmla="*/ 342 w 150"/>
                      <a:gd name="T11" fmla="*/ 8 h 410"/>
                      <a:gd name="T12" fmla="*/ 361 w 150"/>
                      <a:gd name="T13" fmla="*/ 7 h 410"/>
                      <a:gd name="T14" fmla="*/ 370 w 150"/>
                      <a:gd name="T15" fmla="*/ 3 h 410"/>
                      <a:gd name="T16" fmla="*/ 385 w 150"/>
                      <a:gd name="T17" fmla="*/ 3 h 410"/>
                      <a:gd name="T18" fmla="*/ 389 w 150"/>
                      <a:gd name="T19" fmla="*/ 3 h 410"/>
                      <a:gd name="T20" fmla="*/ 346 w 150"/>
                      <a:gd name="T21" fmla="*/ 0 h 410"/>
                      <a:gd name="T22" fmla="*/ 250 w 150"/>
                      <a:gd name="T23" fmla="*/ 3 h 410"/>
                      <a:gd name="T24" fmla="*/ 205 w 150"/>
                      <a:gd name="T25" fmla="*/ 3 h 410"/>
                      <a:gd name="T26" fmla="*/ 177 w 150"/>
                      <a:gd name="T27" fmla="*/ 4 h 410"/>
                      <a:gd name="T28" fmla="*/ 153 w 150"/>
                      <a:gd name="T29" fmla="*/ 5 h 410"/>
                      <a:gd name="T30" fmla="*/ 112 w 150"/>
                      <a:gd name="T31" fmla="*/ 8 h 410"/>
                      <a:gd name="T32" fmla="*/ 108 w 150"/>
                      <a:gd name="T33" fmla="*/ 8 h 410"/>
                      <a:gd name="T34" fmla="*/ 88 w 150"/>
                      <a:gd name="T35" fmla="*/ 8 h 410"/>
                      <a:gd name="T36" fmla="*/ 82 w 150"/>
                      <a:gd name="T37" fmla="*/ 9 h 410"/>
                      <a:gd name="T38" fmla="*/ 73 w 150"/>
                      <a:gd name="T39" fmla="*/ 9 h 410"/>
                      <a:gd name="T40" fmla="*/ 44 w 150"/>
                      <a:gd name="T41" fmla="*/ 11 h 410"/>
                      <a:gd name="T42" fmla="*/ 10 w 150"/>
                      <a:gd name="T43" fmla="*/ 13 h 410"/>
                      <a:gd name="T44" fmla="*/ 2 w 150"/>
                      <a:gd name="T45" fmla="*/ 13 h 410"/>
                      <a:gd name="T46" fmla="*/ 5 w 150"/>
                      <a:gd name="T47" fmla="*/ 1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hi-in">
                      <a:latin typeface="Kruti Dev 010" charset="0"/>
                    </a:endParaRPr>
                  </a:p>
                </p:txBody>
              </p:sp>
            </p:grpSp>
            <p:sp>
              <p:nvSpPr>
                <p:cNvPr id="35039" name="Rectangle 312"/>
                <p:cNvSpPr>
                  <a:spLocks noChangeArrowheads="1"/>
                </p:cNvSpPr>
                <p:nvPr/>
              </p:nvSpPr>
              <p:spPr bwMode="auto">
                <a:xfrm>
                  <a:off x="1609" y="1237"/>
                  <a:ext cx="11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Kruti Dev 010" charset="0"/>
                  </a:endParaRPr>
                </a:p>
              </p:txBody>
            </p:sp>
          </p:grpSp>
        </p:grpSp>
        <p:sp>
          <p:nvSpPr>
            <p:cNvPr id="570" name="Text Box 255"/>
            <p:cNvSpPr txBox="1">
              <a:spLocks noChangeArrowheads="1"/>
            </p:cNvSpPr>
            <p:nvPr/>
          </p:nvSpPr>
          <p:spPr bwMode="auto">
            <a:xfrm>
              <a:off x="5064055" y="2296991"/>
              <a:ext cx="647691" cy="36993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1800" i="1" dirty="0" smtClean="0">
                  <a:solidFill>
                    <a:schemeClr val="tx1"/>
                  </a:solidFill>
                  <a:latin typeface="Kruti Dev 010" pitchFamily="2" charset="0"/>
                </a:rPr>
                <a:t>,lh</a:t>
              </a:r>
              <a:endParaRPr lang="en-US" sz="1800" i="1" dirty="0" smtClean="0">
                <a:latin typeface="Kruti Dev 010" pitchFamily="2" charset="0"/>
              </a:endParaRPr>
            </a:p>
          </p:txBody>
        </p:sp>
        <p:sp>
          <p:nvSpPr>
            <p:cNvPr id="571" name="Text Box 256"/>
            <p:cNvSpPr txBox="1">
              <a:spLocks noChangeArrowheads="1"/>
            </p:cNvSpPr>
            <p:nvPr/>
          </p:nvSpPr>
          <p:spPr bwMode="auto">
            <a:xfrm>
              <a:off x="5064055" y="5340608"/>
              <a:ext cx="673091" cy="369934"/>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1800" i="1" dirty="0" smtClean="0">
                  <a:solidFill>
                    <a:schemeClr val="tx1"/>
                  </a:solidFill>
                  <a:latin typeface="Kruti Dev 010" pitchFamily="2" charset="0"/>
                </a:rPr>
                <a:t>,ylh</a:t>
              </a:r>
            </a:p>
          </p:txBody>
        </p:sp>
        <p:sp>
          <p:nvSpPr>
            <p:cNvPr id="572" name="Text Box 257"/>
            <p:cNvSpPr txBox="1">
              <a:spLocks noChangeArrowheads="1"/>
            </p:cNvSpPr>
            <p:nvPr/>
          </p:nvSpPr>
          <p:spPr bwMode="auto">
            <a:xfrm>
              <a:off x="7423047" y="1426932"/>
              <a:ext cx="673091" cy="36993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1800" i="1" dirty="0" smtClean="0">
                  <a:solidFill>
                    <a:schemeClr val="tx1"/>
                  </a:solidFill>
                  <a:latin typeface="Kruti Dev 010" pitchFamily="2" charset="0"/>
                </a:rPr>
                <a:t>Mhlh</a:t>
              </a:r>
            </a:p>
          </p:txBody>
        </p:sp>
        <p:sp>
          <p:nvSpPr>
            <p:cNvPr id="573" name="Text Box 258"/>
            <p:cNvSpPr txBox="1">
              <a:spLocks noChangeArrowheads="1"/>
            </p:cNvSpPr>
            <p:nvPr/>
          </p:nvSpPr>
          <p:spPr bwMode="auto">
            <a:xfrm>
              <a:off x="7426222" y="2258886"/>
              <a:ext cx="673091" cy="36993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1800" i="1" dirty="0" smtClean="0">
                  <a:solidFill>
                    <a:schemeClr val="tx1"/>
                  </a:solidFill>
                  <a:latin typeface="Kruti Dev 010" pitchFamily="2" charset="0"/>
                </a:rPr>
                <a:t>,ulh</a:t>
              </a:r>
            </a:p>
          </p:txBody>
        </p:sp>
        <p:sp>
          <p:nvSpPr>
            <p:cNvPr id="574" name="AutoShape 315"/>
            <p:cNvSpPr>
              <a:spLocks noChangeArrowheads="1"/>
            </p:cNvSpPr>
            <p:nvPr/>
          </p:nvSpPr>
          <p:spPr bwMode="auto">
            <a:xfrm>
              <a:off x="5805407" y="4246684"/>
              <a:ext cx="2238344" cy="797025"/>
            </a:xfrm>
            <a:prstGeom prst="roundRect">
              <a:avLst>
                <a:gd name="adj" fmla="val 16667"/>
              </a:avLst>
            </a:prstGeom>
            <a:noFill/>
            <a:ln w="76200">
              <a:solidFill>
                <a:srgbClr val="FF0000"/>
              </a:solidFill>
              <a:round/>
              <a:headEnd/>
              <a:tailEnd/>
            </a:ln>
            <a:effectLst>
              <a:outerShdw blurRad="63500" dist="81320" dir="2319588"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575" name="Text Box 153"/>
            <p:cNvSpPr txBox="1">
              <a:spLocks noChangeArrowheads="1"/>
            </p:cNvSpPr>
            <p:nvPr/>
          </p:nvSpPr>
          <p:spPr bwMode="auto">
            <a:xfrm rot="-5388536">
              <a:off x="2778060" y="3871733"/>
              <a:ext cx="1967044"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800">
                  <a:solidFill>
                    <a:srgbClr val="EEFF4B"/>
                  </a:solidFill>
                  <a:latin typeface="Kruti Dev 010" charset="0"/>
                </a:rPr>
                <a:t>† yksx</a:t>
              </a:r>
            </a:p>
          </p:txBody>
        </p:sp>
        <p:sp>
          <p:nvSpPr>
            <p:cNvPr id="576" name="Text Box 156"/>
            <p:cNvSpPr txBox="1">
              <a:spLocks noChangeArrowheads="1"/>
            </p:cNvSpPr>
            <p:nvPr/>
          </p:nvSpPr>
          <p:spPr bwMode="auto">
            <a:xfrm rot="-5400000">
              <a:off x="3460734" y="945774"/>
              <a:ext cx="500096" cy="52228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r>
                <a:rPr lang="en-US" sz="2800" dirty="0">
                  <a:solidFill>
                    <a:srgbClr val="EEFF4B"/>
                  </a:solidFill>
                  <a:latin typeface="Kruti Dev 010" pitchFamily="2" charset="0"/>
                  <a:ea typeface="+mn-ea"/>
                  <a:cs typeface="+mn-cs"/>
                </a:rPr>
                <a:t>lh</a:t>
              </a:r>
            </a:p>
          </p:txBody>
        </p:sp>
        <p:sp>
          <p:nvSpPr>
            <p:cNvPr id="34927" name="Rectangle 36"/>
            <p:cNvSpPr>
              <a:spLocks noChangeArrowheads="1"/>
            </p:cNvSpPr>
            <p:nvPr/>
          </p:nvSpPr>
          <p:spPr bwMode="auto">
            <a:xfrm>
              <a:off x="4270375" y="958850"/>
              <a:ext cx="820736" cy="274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1 lqlekpkj</a:t>
              </a:r>
            </a:p>
          </p:txBody>
        </p:sp>
        <p:sp>
          <p:nvSpPr>
            <p:cNvPr id="34928" name="Rectangle 37"/>
            <p:cNvSpPr>
              <a:spLocks noChangeArrowheads="1"/>
            </p:cNvSpPr>
            <p:nvPr/>
          </p:nvSpPr>
          <p:spPr bwMode="auto">
            <a:xfrm>
              <a:off x="4278313" y="1117600"/>
              <a:ext cx="670054" cy="274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1 ifjokj</a:t>
              </a:r>
            </a:p>
          </p:txBody>
        </p:sp>
        <p:sp>
          <p:nvSpPr>
            <p:cNvPr id="34929" name="Rectangle 41"/>
            <p:cNvSpPr>
              <a:spLocks noChangeArrowheads="1"/>
            </p:cNvSpPr>
            <p:nvPr/>
          </p:nvSpPr>
          <p:spPr bwMode="auto">
            <a:xfrm>
              <a:off x="4181475" y="520700"/>
              <a:ext cx="493724" cy="3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l`f"V</a:t>
              </a:r>
            </a:p>
          </p:txBody>
        </p:sp>
        <p:sp>
          <p:nvSpPr>
            <p:cNvPr id="34930" name="Rectangle 42"/>
            <p:cNvSpPr>
              <a:spLocks noChangeArrowheads="1"/>
            </p:cNvSpPr>
            <p:nvPr/>
          </p:nvSpPr>
          <p:spPr bwMode="auto">
            <a:xfrm>
              <a:off x="4130675" y="682625"/>
              <a:ext cx="969816" cy="274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1 iq:"k o L=h</a:t>
              </a:r>
            </a:p>
          </p:txBody>
        </p:sp>
        <p:grpSp>
          <p:nvGrpSpPr>
            <p:cNvPr id="34931" name="Group 2"/>
            <p:cNvGrpSpPr>
              <a:grpSpLocks/>
            </p:cNvGrpSpPr>
            <p:nvPr/>
          </p:nvGrpSpPr>
          <p:grpSpPr bwMode="auto">
            <a:xfrm>
              <a:off x="4130677" y="520700"/>
              <a:ext cx="1089026" cy="5788025"/>
              <a:chOff x="2602" y="328"/>
              <a:chExt cx="686" cy="3646"/>
            </a:xfrm>
          </p:grpSpPr>
          <p:sp>
            <p:nvSpPr>
              <p:cNvPr id="34958" name="Freeform 3"/>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34959" name="AutoShape 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34960" name="Rectangle 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34961" name="Freeform 6"/>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34962" name="Rectangle 7"/>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4963" name="Freeform 8"/>
              <p:cNvSpPr>
                <a:spLocks/>
              </p:cNvSpPr>
              <p:nvPr/>
            </p:nvSpPr>
            <p:spPr bwMode="auto">
              <a:xfrm>
                <a:off x="3036" y="2223"/>
                <a:ext cx="148" cy="76"/>
              </a:xfrm>
              <a:custGeom>
                <a:avLst/>
                <a:gdLst>
                  <a:gd name="T0" fmla="*/ 142303 w 129"/>
                  <a:gd name="T1" fmla="*/ 2147483647 h 49"/>
                  <a:gd name="T2" fmla="*/ 0 w 129"/>
                  <a:gd name="T3" fmla="*/ 2147483647 h 49"/>
                  <a:gd name="T4" fmla="*/ 0 w 129"/>
                  <a:gd name="T5" fmla="*/ 0 h 49"/>
                  <a:gd name="T6" fmla="*/ 142303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34964" name="AutoShape 9"/>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34965" name="Rectangle 10"/>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34966" name="Rectangle 11"/>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latin typeface="Kruti Dev 010" charset="0"/>
                </a:endParaRPr>
              </a:p>
            </p:txBody>
          </p:sp>
          <p:sp>
            <p:nvSpPr>
              <p:cNvPr id="34967" name="AutoShape 12"/>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34968" name="Rectangle 13"/>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34969" name="AutoShape 14"/>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34970" name="AutoShape 15"/>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34971" name="AutoShape 16"/>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34972" name="Rectangle 17"/>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4973" name="Rectangle 18"/>
              <p:cNvSpPr>
                <a:spLocks noChangeArrowheads="1"/>
              </p:cNvSpPr>
              <p:nvPr/>
            </p:nvSpPr>
            <p:spPr bwMode="auto">
              <a:xfrm>
                <a:off x="2780" y="3258"/>
                <a:ext cx="170"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40</a:t>
                </a:r>
              </a:p>
            </p:txBody>
          </p:sp>
          <p:sp>
            <p:nvSpPr>
              <p:cNvPr id="34974" name="AutoShape 19"/>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34975" name="Rectangle 20"/>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34976" name="AutoShape 21"/>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34977" name="Freeform 22"/>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34978" name="Rectangle 23"/>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4979" name="Freeform 24"/>
              <p:cNvSpPr>
                <a:spLocks/>
              </p:cNvSpPr>
              <p:nvPr/>
            </p:nvSpPr>
            <p:spPr bwMode="auto">
              <a:xfrm>
                <a:off x="3038" y="3621"/>
                <a:ext cx="148" cy="76"/>
              </a:xfrm>
              <a:custGeom>
                <a:avLst/>
                <a:gdLst>
                  <a:gd name="T0" fmla="*/ 142303 w 129"/>
                  <a:gd name="T1" fmla="*/ 2147483647 h 49"/>
                  <a:gd name="T2" fmla="*/ 0 w 129"/>
                  <a:gd name="T3" fmla="*/ 2147483647 h 49"/>
                  <a:gd name="T4" fmla="*/ 0 w 129"/>
                  <a:gd name="T5" fmla="*/ 0 h 49"/>
                  <a:gd name="T6" fmla="*/ 142303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latin typeface="Kruti Dev 010" charset="0"/>
                </a:endParaRPr>
              </a:p>
            </p:txBody>
          </p:sp>
          <p:sp>
            <p:nvSpPr>
              <p:cNvPr id="34980" name="AutoShape 25"/>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34981" name="Rectangle 26"/>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34982" name="Rectangle 27"/>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latin typeface="Kruti Dev 010" charset="0"/>
                </a:endParaRPr>
              </a:p>
            </p:txBody>
          </p:sp>
          <p:sp>
            <p:nvSpPr>
              <p:cNvPr id="34983" name="AutoShape 28"/>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34984" name="Line 29"/>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985" name="Line 30"/>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986" name="Line 31"/>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987" name="Line 32"/>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988" name="Line 33"/>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989" name="Line 34"/>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990" name="Rectangle 35"/>
              <p:cNvSpPr>
                <a:spLocks noChangeArrowheads="1"/>
              </p:cNvSpPr>
              <p:nvPr/>
            </p:nvSpPr>
            <p:spPr bwMode="auto">
              <a:xfrm>
                <a:off x="2685" y="512"/>
                <a:ext cx="31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1 iki</a:t>
                </a:r>
              </a:p>
            </p:txBody>
          </p:sp>
          <p:sp>
            <p:nvSpPr>
              <p:cNvPr id="34991" name="Rectangle 36"/>
              <p:cNvSpPr>
                <a:spLocks noChangeArrowheads="1"/>
              </p:cNvSpPr>
              <p:nvPr/>
            </p:nvSpPr>
            <p:spPr bwMode="auto">
              <a:xfrm>
                <a:off x="2690" y="604"/>
                <a:ext cx="51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1 lqlekpkj</a:t>
                </a:r>
              </a:p>
            </p:txBody>
          </p:sp>
          <p:sp>
            <p:nvSpPr>
              <p:cNvPr id="34992" name="Rectangle 37"/>
              <p:cNvSpPr>
                <a:spLocks noChangeArrowheads="1"/>
              </p:cNvSpPr>
              <p:nvPr/>
            </p:nvSpPr>
            <p:spPr bwMode="auto">
              <a:xfrm>
                <a:off x="2695" y="704"/>
                <a:ext cx="42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1 ifjokj</a:t>
                </a:r>
              </a:p>
            </p:txBody>
          </p:sp>
          <p:sp>
            <p:nvSpPr>
              <p:cNvPr id="34993" name="Rectangle 38"/>
              <p:cNvSpPr>
                <a:spLocks noChangeArrowheads="1"/>
              </p:cNvSpPr>
              <p:nvPr/>
            </p:nvSpPr>
            <p:spPr bwMode="auto">
              <a:xfrm>
                <a:off x="2701" y="805"/>
                <a:ext cx="32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1 [kwu</a:t>
                </a:r>
              </a:p>
            </p:txBody>
          </p:sp>
          <p:sp>
            <p:nvSpPr>
              <p:cNvPr id="34994" name="Rectangle 39"/>
              <p:cNvSpPr>
                <a:spLocks noChangeArrowheads="1"/>
              </p:cNvSpPr>
              <p:nvPr/>
            </p:nvSpPr>
            <p:spPr bwMode="auto">
              <a:xfrm>
                <a:off x="2702" y="912"/>
                <a:ext cx="58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ck&lt;@banz/kuq"k</a:t>
                </a:r>
              </a:p>
            </p:txBody>
          </p:sp>
          <p:sp>
            <p:nvSpPr>
              <p:cNvPr id="34995" name="Rectangle 40"/>
              <p:cNvSpPr>
                <a:spLocks noChangeArrowheads="1"/>
              </p:cNvSpPr>
              <p:nvPr/>
            </p:nvSpPr>
            <p:spPr bwMode="auto">
              <a:xfrm>
                <a:off x="2781" y="1016"/>
                <a:ext cx="30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ehukj</a:t>
                </a:r>
              </a:p>
            </p:txBody>
          </p:sp>
          <p:sp>
            <p:nvSpPr>
              <p:cNvPr id="34996" name="Rectangle 41"/>
              <p:cNvSpPr>
                <a:spLocks noChangeArrowheads="1"/>
              </p:cNvSpPr>
              <p:nvPr/>
            </p:nvSpPr>
            <p:spPr bwMode="auto">
              <a:xfrm>
                <a:off x="2634" y="328"/>
                <a:ext cx="31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l`f"V</a:t>
                </a:r>
              </a:p>
            </p:txBody>
          </p:sp>
          <p:sp>
            <p:nvSpPr>
              <p:cNvPr id="34997" name="Rectangle 42"/>
              <p:cNvSpPr>
                <a:spLocks noChangeArrowheads="1"/>
              </p:cNvSpPr>
              <p:nvPr/>
            </p:nvSpPr>
            <p:spPr bwMode="auto">
              <a:xfrm>
                <a:off x="2602" y="420"/>
                <a:ext cx="61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1 iq:"k o L=h</a:t>
                </a:r>
              </a:p>
            </p:txBody>
          </p:sp>
          <p:sp>
            <p:nvSpPr>
              <p:cNvPr id="34998" name="Line 43"/>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999" name="Line 44"/>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000" name="Rectangle 45"/>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35001" name="Rectangle 46"/>
              <p:cNvSpPr>
                <a:spLocks noChangeArrowheads="1"/>
              </p:cNvSpPr>
              <p:nvPr/>
            </p:nvSpPr>
            <p:spPr bwMode="auto">
              <a:xfrm>
                <a:off x="2641" y="1482"/>
                <a:ext cx="52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,y&amp;,l&amp;ch</a:t>
                </a:r>
              </a:p>
            </p:txBody>
          </p:sp>
          <p:sp>
            <p:nvSpPr>
              <p:cNvPr id="35002" name="Rectangle 47"/>
              <p:cNvSpPr>
                <a:spLocks noChangeArrowheads="1"/>
              </p:cNvSpPr>
              <p:nvPr/>
            </p:nvSpPr>
            <p:spPr bwMode="auto">
              <a:xfrm>
                <a:off x="2771" y="1737"/>
                <a:ext cx="29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ts&amp;bZ</a:t>
                </a:r>
              </a:p>
            </p:txBody>
          </p:sp>
          <p:sp>
            <p:nvSpPr>
              <p:cNvPr id="35003" name="Rectangle 48"/>
              <p:cNvSpPr>
                <a:spLocks noChangeArrowheads="1"/>
              </p:cNvSpPr>
              <p:nvPr/>
            </p:nvSpPr>
            <p:spPr bwMode="auto">
              <a:xfrm>
                <a:off x="2790" y="1854"/>
                <a:ext cx="20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12</a:t>
                </a:r>
              </a:p>
            </p:txBody>
          </p:sp>
          <p:sp>
            <p:nvSpPr>
              <p:cNvPr id="35004" name="Rectangle 49"/>
              <p:cNvSpPr>
                <a:spLocks noChangeArrowheads="1"/>
              </p:cNvSpPr>
              <p:nvPr/>
            </p:nvSpPr>
            <p:spPr bwMode="auto">
              <a:xfrm>
                <a:off x="2705" y="1369"/>
                <a:ext cx="35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cqykgV</a:t>
                </a:r>
              </a:p>
            </p:txBody>
          </p:sp>
          <p:sp>
            <p:nvSpPr>
              <p:cNvPr id="35005" name="Rectangle 50"/>
              <p:cNvSpPr>
                <a:spLocks noChangeArrowheads="1"/>
              </p:cNvSpPr>
              <p:nvPr/>
            </p:nvSpPr>
            <p:spPr bwMode="auto">
              <a:xfrm>
                <a:off x="2638" y="1267"/>
                <a:ext cx="38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vczkge</a:t>
                </a:r>
              </a:p>
            </p:txBody>
          </p:sp>
          <p:sp>
            <p:nvSpPr>
              <p:cNvPr id="35006" name="Rectangle 51"/>
              <p:cNvSpPr>
                <a:spLocks noChangeArrowheads="1"/>
              </p:cNvSpPr>
              <p:nvPr/>
            </p:nvSpPr>
            <p:spPr bwMode="auto">
              <a:xfrm>
                <a:off x="2696" y="1619"/>
                <a:ext cx="44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vkbZ&amp;vkbZ</a:t>
                </a:r>
              </a:p>
            </p:txBody>
          </p:sp>
          <p:sp>
            <p:nvSpPr>
              <p:cNvPr id="35007" name="Line 52"/>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008" name="Line 53"/>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009" name="Rectangle 54"/>
              <p:cNvSpPr>
                <a:spLocks noChangeArrowheads="1"/>
              </p:cNvSpPr>
              <p:nvPr/>
            </p:nvSpPr>
            <p:spPr bwMode="auto">
              <a:xfrm>
                <a:off x="2698" y="2133"/>
                <a:ext cx="3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;qlqQ</a:t>
                </a:r>
              </a:p>
            </p:txBody>
          </p:sp>
          <p:sp>
            <p:nvSpPr>
              <p:cNvPr id="35010" name="Rectangle 55"/>
              <p:cNvSpPr>
                <a:spLocks noChangeArrowheads="1"/>
              </p:cNvSpPr>
              <p:nvPr/>
            </p:nvSpPr>
            <p:spPr bwMode="auto">
              <a:xfrm>
                <a:off x="2724" y="2264"/>
                <a:ext cx="41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Kruti Dev 010" charset="0"/>
                  </a:rPr>
                  <a:t>   </a:t>
                </a:r>
                <a:r>
                  <a:rPr lang="en-US" sz="1200">
                    <a:solidFill>
                      <a:srgbClr val="000000"/>
                    </a:solidFill>
                    <a:latin typeface="Kruti Dev 010" charset="0"/>
                  </a:rPr>
                  <a:t>nklrk</a:t>
                </a:r>
              </a:p>
            </p:txBody>
          </p:sp>
          <p:sp>
            <p:nvSpPr>
              <p:cNvPr id="35011" name="Rectangle 56"/>
              <p:cNvSpPr>
                <a:spLocks noChangeArrowheads="1"/>
              </p:cNvSpPr>
              <p:nvPr/>
            </p:nvSpPr>
            <p:spPr bwMode="auto">
              <a:xfrm>
                <a:off x="2819" y="2379"/>
                <a:ext cx="23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430</a:t>
                </a:r>
              </a:p>
            </p:txBody>
          </p:sp>
          <p:sp>
            <p:nvSpPr>
              <p:cNvPr id="35012" name="Line 57"/>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013" name="Line 58"/>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014" name="Line 59"/>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015" name="Line 60"/>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016" name="Line 61"/>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017" name="Line 62"/>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018" name="Line 63"/>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019" name="Line 64"/>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020" name="Rectangle 65"/>
              <p:cNvSpPr>
                <a:spLocks noChangeArrowheads="1"/>
              </p:cNvSpPr>
              <p:nvPr/>
            </p:nvSpPr>
            <p:spPr bwMode="auto">
              <a:xfrm>
                <a:off x="2708" y="2674"/>
                <a:ext cx="2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ewlk</a:t>
                </a:r>
              </a:p>
            </p:txBody>
          </p:sp>
          <p:sp>
            <p:nvSpPr>
              <p:cNvPr id="35021" name="Rectangle 66"/>
              <p:cNvSpPr>
                <a:spLocks noChangeArrowheads="1"/>
              </p:cNvSpPr>
              <p:nvPr/>
            </p:nvSpPr>
            <p:spPr bwMode="auto">
              <a:xfrm>
                <a:off x="2802" y="2904"/>
                <a:ext cx="25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lhuS</a:t>
                </a:r>
              </a:p>
            </p:txBody>
          </p:sp>
          <p:sp>
            <p:nvSpPr>
              <p:cNvPr id="35022" name="Rectangle 67"/>
              <p:cNvSpPr>
                <a:spLocks noChangeArrowheads="1"/>
              </p:cNvSpPr>
              <p:nvPr/>
            </p:nvSpPr>
            <p:spPr bwMode="auto">
              <a:xfrm>
                <a:off x="2732" y="3009"/>
                <a:ext cx="49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,e&amp;lh&amp;lh</a:t>
                </a:r>
              </a:p>
            </p:txBody>
          </p:sp>
          <p:sp>
            <p:nvSpPr>
              <p:cNvPr id="35023" name="Rectangle 68"/>
              <p:cNvSpPr>
                <a:spLocks noChangeArrowheads="1"/>
              </p:cNvSpPr>
              <p:nvPr/>
            </p:nvSpPr>
            <p:spPr bwMode="auto">
              <a:xfrm>
                <a:off x="2719" y="3124"/>
                <a:ext cx="47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dkns'k cusZ</a:t>
                </a:r>
              </a:p>
            </p:txBody>
          </p:sp>
          <p:sp>
            <p:nvSpPr>
              <p:cNvPr id="35024" name="Rectangle 69"/>
              <p:cNvSpPr>
                <a:spLocks noChangeArrowheads="1"/>
              </p:cNvSpPr>
              <p:nvPr/>
            </p:nvSpPr>
            <p:spPr bwMode="auto">
              <a:xfrm>
                <a:off x="2872" y="3244"/>
                <a:ext cx="19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40</a:t>
                </a:r>
              </a:p>
            </p:txBody>
          </p:sp>
          <p:sp>
            <p:nvSpPr>
              <p:cNvPr id="35025" name="Rectangle 70"/>
              <p:cNvSpPr>
                <a:spLocks noChangeArrowheads="1"/>
              </p:cNvSpPr>
              <p:nvPr/>
            </p:nvSpPr>
            <p:spPr bwMode="auto">
              <a:xfrm>
                <a:off x="2724" y="3345"/>
                <a:ext cx="38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5 lans'k</a:t>
                </a:r>
              </a:p>
            </p:txBody>
          </p:sp>
          <p:sp>
            <p:nvSpPr>
              <p:cNvPr id="35026" name="Line 71"/>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027" name="Rectangle 72"/>
              <p:cNvSpPr>
                <a:spLocks noChangeArrowheads="1"/>
              </p:cNvSpPr>
              <p:nvPr/>
            </p:nvSpPr>
            <p:spPr bwMode="auto">
              <a:xfrm>
                <a:off x="2779" y="2792"/>
                <a:ext cx="35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fuxZeu</a:t>
                </a:r>
              </a:p>
            </p:txBody>
          </p:sp>
          <p:sp>
            <p:nvSpPr>
              <p:cNvPr id="35028" name="Line 73"/>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029" name="Line 74"/>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030" name="Line 75"/>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031" name="Rectangle 76"/>
              <p:cNvSpPr>
                <a:spLocks noChangeArrowheads="1"/>
              </p:cNvSpPr>
              <p:nvPr/>
            </p:nvSpPr>
            <p:spPr bwMode="auto">
              <a:xfrm>
                <a:off x="2697" y="3550"/>
                <a:ext cx="34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;gks'kq</a:t>
                </a:r>
              </a:p>
            </p:txBody>
          </p:sp>
          <p:sp>
            <p:nvSpPr>
              <p:cNvPr id="35032" name="Rectangle 77"/>
              <p:cNvSpPr>
                <a:spLocks noChangeArrowheads="1"/>
              </p:cNvSpPr>
              <p:nvPr/>
            </p:nvSpPr>
            <p:spPr bwMode="auto">
              <a:xfrm>
                <a:off x="2648" y="3656"/>
                <a:ext cx="61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;jksgks@, vkbZ</a:t>
                </a:r>
              </a:p>
            </p:txBody>
          </p:sp>
          <p:sp>
            <p:nvSpPr>
              <p:cNvPr id="35033" name="Rectangle 78"/>
              <p:cNvSpPr>
                <a:spLocks noChangeArrowheads="1"/>
              </p:cNvSpPr>
              <p:nvPr/>
            </p:nvSpPr>
            <p:spPr bwMode="auto">
              <a:xfrm>
                <a:off x="2641" y="3780"/>
                <a:ext cx="64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ns'k dk caVokjk</a:t>
                </a:r>
              </a:p>
            </p:txBody>
          </p:sp>
        </p:grpSp>
        <p:sp>
          <p:nvSpPr>
            <p:cNvPr id="34932" name="Rectangle 104"/>
            <p:cNvSpPr>
              <a:spLocks noChangeArrowheads="1"/>
            </p:cNvSpPr>
            <p:nvPr/>
          </p:nvSpPr>
          <p:spPr bwMode="auto">
            <a:xfrm>
              <a:off x="6845300" y="887413"/>
              <a:ext cx="379911" cy="274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350</a:t>
              </a:r>
            </a:p>
          </p:txBody>
        </p:sp>
        <p:sp>
          <p:nvSpPr>
            <p:cNvPr id="34933" name="Rectangle 105"/>
            <p:cNvSpPr>
              <a:spLocks noChangeArrowheads="1"/>
            </p:cNvSpPr>
            <p:nvPr/>
          </p:nvSpPr>
          <p:spPr bwMode="auto">
            <a:xfrm>
              <a:off x="6743700" y="762000"/>
              <a:ext cx="609140" cy="274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U;kf;;ksa</a:t>
              </a:r>
            </a:p>
          </p:txBody>
        </p:sp>
        <p:sp>
          <p:nvSpPr>
            <p:cNvPr id="34934" name="Rectangle 106"/>
            <p:cNvSpPr>
              <a:spLocks noChangeArrowheads="1"/>
            </p:cNvSpPr>
            <p:nvPr/>
          </p:nvSpPr>
          <p:spPr bwMode="auto">
            <a:xfrm>
              <a:off x="6573838" y="558800"/>
              <a:ext cx="799898" cy="3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vjktdrk</a:t>
              </a:r>
            </a:p>
          </p:txBody>
        </p:sp>
        <p:sp>
          <p:nvSpPr>
            <p:cNvPr id="661" name="Rectangle 110"/>
            <p:cNvSpPr>
              <a:spLocks noChangeArrowheads="1"/>
            </p:cNvSpPr>
            <p:nvPr/>
          </p:nvSpPr>
          <p:spPr bwMode="auto">
            <a:xfrm>
              <a:off x="6567397" y="1547597"/>
              <a:ext cx="1041386" cy="274671"/>
            </a:xfrm>
            <a:prstGeom prst="rect">
              <a:avLst/>
            </a:prstGeom>
            <a:noFill/>
            <a:ln w="12700">
              <a:noFill/>
              <a:miter lim="800000"/>
              <a:headEnd/>
              <a:tailEnd/>
            </a:ln>
            <a:effectLst/>
          </p:spPr>
          <p:txBody>
            <a:bodyPr wrap="none" lIns="90487" tIns="44450" rIns="90487" bIns="44450">
              <a:spAutoFit/>
            </a:bodyPr>
            <a:lstStyle/>
            <a:p>
              <a:r>
                <a:rPr lang="en-US" sz="900">
                  <a:solidFill>
                    <a:srgbClr val="000000"/>
                  </a:solidFill>
                  <a:effectLst>
                    <a:outerShdw blurRad="38100" dist="38100" dir="2700000" algn="tl">
                      <a:srgbClr val="FFFFFF"/>
                    </a:outerShdw>
                  </a:effectLst>
                  <a:latin typeface="Kruti Dev 010" charset="0"/>
                </a:rPr>
                <a:t> ••• </a:t>
              </a:r>
              <a:r>
                <a:rPr lang="en-US" sz="1200">
                  <a:solidFill>
                    <a:srgbClr val="000000"/>
                  </a:solidFill>
                  <a:latin typeface="Kruti Dev 010" charset="0"/>
                </a:rPr>
                <a:t>foHkktu</a:t>
              </a:r>
              <a:r>
                <a:rPr lang="en-US" sz="900">
                  <a:solidFill>
                    <a:srgbClr val="000000"/>
                  </a:solidFill>
                  <a:effectLst>
                    <a:outerShdw blurRad="38100" dist="38100" dir="2700000" algn="tl">
                      <a:srgbClr val="FFFFFF"/>
                    </a:outerShdw>
                  </a:effectLst>
                  <a:latin typeface="Kruti Dev 010" charset="0"/>
                </a:rPr>
                <a:t> ••• </a:t>
              </a:r>
            </a:p>
          </p:txBody>
        </p:sp>
        <p:sp>
          <p:nvSpPr>
            <p:cNvPr id="34936" name="Rectangle 122"/>
            <p:cNvSpPr>
              <a:spLocks noChangeArrowheads="1"/>
            </p:cNvSpPr>
            <p:nvPr/>
          </p:nvSpPr>
          <p:spPr bwMode="auto">
            <a:xfrm>
              <a:off x="6602413" y="1406525"/>
              <a:ext cx="891269" cy="274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,l</a:t>
              </a:r>
              <a:r>
                <a:rPr lang="en-US" sz="900">
                  <a:solidFill>
                    <a:srgbClr val="000000"/>
                  </a:solidFill>
                  <a:latin typeface="Kruti Dev 010" charset="0"/>
                </a:rPr>
                <a:t> - </a:t>
              </a:r>
              <a:r>
                <a:rPr lang="en-US" sz="1200">
                  <a:solidFill>
                    <a:srgbClr val="000000"/>
                  </a:solidFill>
                  <a:latin typeface="Kruti Dev 010" charset="0"/>
                </a:rPr>
                <a:t>Mh</a:t>
              </a:r>
              <a:r>
                <a:rPr lang="en-US" sz="900">
                  <a:solidFill>
                    <a:srgbClr val="000000"/>
                  </a:solidFill>
                  <a:latin typeface="Kruti Dev 010" charset="0"/>
                </a:rPr>
                <a:t> - </a:t>
              </a:r>
              <a:r>
                <a:rPr lang="en-US" sz="1200">
                  <a:solidFill>
                    <a:srgbClr val="000000"/>
                  </a:solidFill>
                  <a:latin typeface="Kruti Dev 010" charset="0"/>
                </a:rPr>
                <a:t>,l</a:t>
              </a:r>
            </a:p>
          </p:txBody>
        </p:sp>
        <p:sp>
          <p:nvSpPr>
            <p:cNvPr id="34937" name="Rectangle 126"/>
            <p:cNvSpPr>
              <a:spLocks noChangeArrowheads="1"/>
            </p:cNvSpPr>
            <p:nvPr/>
          </p:nvSpPr>
          <p:spPr bwMode="auto">
            <a:xfrm>
              <a:off x="6580188" y="1228725"/>
              <a:ext cx="8366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400">
                  <a:solidFill>
                    <a:srgbClr val="000000"/>
                  </a:solidFill>
                  <a:latin typeface="Kruti Dev 010" charset="0"/>
                </a:rPr>
                <a:t>jktoa'k</a:t>
              </a:r>
            </a:p>
          </p:txBody>
        </p:sp>
        <p:sp>
          <p:nvSpPr>
            <p:cNvPr id="34938" name="Rectangle 111"/>
            <p:cNvSpPr>
              <a:spLocks noChangeArrowheads="1"/>
            </p:cNvSpPr>
            <p:nvPr/>
          </p:nvSpPr>
          <p:spPr bwMode="auto">
            <a:xfrm>
              <a:off x="6551613" y="1901825"/>
              <a:ext cx="608012" cy="459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200">
                  <a:solidFill>
                    <a:srgbClr val="000000"/>
                  </a:solidFill>
                  <a:latin typeface="Kruti Dev 010" charset="0"/>
                </a:rPr>
                <a:t>btjk;y</a:t>
              </a:r>
            </a:p>
          </p:txBody>
        </p:sp>
        <p:sp>
          <p:nvSpPr>
            <p:cNvPr id="34939" name="Rectangle 112"/>
            <p:cNvSpPr>
              <a:spLocks noChangeArrowheads="1"/>
            </p:cNvSpPr>
            <p:nvPr/>
          </p:nvSpPr>
          <p:spPr bwMode="auto">
            <a:xfrm>
              <a:off x="6680200" y="2087562"/>
              <a:ext cx="700512" cy="274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10     2</a:t>
              </a:r>
            </a:p>
          </p:txBody>
        </p:sp>
        <p:sp>
          <p:nvSpPr>
            <p:cNvPr id="34940" name="Rectangle 117"/>
            <p:cNvSpPr>
              <a:spLocks noChangeArrowheads="1"/>
            </p:cNvSpPr>
            <p:nvPr/>
          </p:nvSpPr>
          <p:spPr bwMode="auto">
            <a:xfrm>
              <a:off x="6618288" y="1736725"/>
              <a:ext cx="940962" cy="274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mÙkj   nf{k.k</a:t>
              </a:r>
            </a:p>
          </p:txBody>
        </p:sp>
        <p:sp>
          <p:nvSpPr>
            <p:cNvPr id="34941" name="Rectangle 127"/>
            <p:cNvSpPr>
              <a:spLocks noChangeArrowheads="1"/>
            </p:cNvSpPr>
            <p:nvPr/>
          </p:nvSpPr>
          <p:spPr bwMode="auto">
            <a:xfrm>
              <a:off x="6945313" y="1901825"/>
              <a:ext cx="5699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a:solidFill>
                    <a:srgbClr val="000000"/>
                  </a:solidFill>
                  <a:latin typeface="Kruti Dev 010" charset="0"/>
                </a:rPr>
                <a:t>  </a:t>
              </a:r>
              <a:r>
                <a:rPr lang="en-US" sz="1200">
                  <a:solidFill>
                    <a:srgbClr val="000000"/>
                  </a:solidFill>
                  <a:latin typeface="Kruti Dev 010" charset="0"/>
                </a:rPr>
                <a:t>;gwnk</a:t>
              </a:r>
            </a:p>
          </p:txBody>
        </p:sp>
        <p:sp>
          <p:nvSpPr>
            <p:cNvPr id="34942" name="Rectangle 113"/>
            <p:cNvSpPr>
              <a:spLocks noChangeArrowheads="1"/>
            </p:cNvSpPr>
            <p:nvPr/>
          </p:nvSpPr>
          <p:spPr bwMode="auto">
            <a:xfrm>
              <a:off x="6521450" y="2435225"/>
              <a:ext cx="1107675" cy="274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 </a:t>
              </a:r>
              <a:r>
                <a:rPr lang="en-US" sz="1200">
                  <a:solidFill>
                    <a:srgbClr val="000000"/>
                  </a:solidFill>
                  <a:latin typeface="Kruti Dev 010" charset="0"/>
                </a:rPr>
                <a:t>20&amp;ts  20&amp;vkj</a:t>
              </a:r>
            </a:p>
          </p:txBody>
        </p:sp>
        <p:sp>
          <p:nvSpPr>
            <p:cNvPr id="669" name="Rectangle 120"/>
            <p:cNvSpPr>
              <a:spLocks noChangeArrowheads="1"/>
            </p:cNvSpPr>
            <p:nvPr/>
          </p:nvSpPr>
          <p:spPr bwMode="auto">
            <a:xfrm>
              <a:off x="6626133" y="2244596"/>
              <a:ext cx="776277" cy="274672"/>
            </a:xfrm>
            <a:prstGeom prst="rect">
              <a:avLst/>
            </a:prstGeom>
            <a:noFill/>
            <a:ln w="12700">
              <a:noFill/>
              <a:miter lim="800000"/>
              <a:headEnd/>
              <a:tailEnd/>
            </a:ln>
            <a:effectLst/>
          </p:spPr>
          <p:txBody>
            <a:bodyPr wrap="none" lIns="90487" tIns="44450" rIns="90487" bIns="44450">
              <a:spAutoFit/>
            </a:bodyPr>
            <a:lstStyle/>
            <a:p>
              <a:r>
                <a:rPr lang="en-US" sz="1200">
                  <a:solidFill>
                    <a:srgbClr val="000000"/>
                  </a:solidFill>
                  <a:effectLst>
                    <a:outerShdw blurRad="38100" dist="38100" dir="2700000" algn="tl">
                      <a:srgbClr val="FFFFFF"/>
                    </a:outerShdw>
                  </a:effectLst>
                  <a:latin typeface="Kruti Dev 010" charset="0"/>
                </a:rPr>
                <a:t>Hkfo";oDrk</a:t>
              </a:r>
            </a:p>
          </p:txBody>
        </p:sp>
        <p:sp>
          <p:nvSpPr>
            <p:cNvPr id="34944" name="Rectangle 114"/>
            <p:cNvSpPr>
              <a:spLocks noChangeArrowheads="1"/>
            </p:cNvSpPr>
            <p:nvPr/>
          </p:nvSpPr>
          <p:spPr bwMode="auto">
            <a:xfrm>
              <a:off x="6608763" y="2600325"/>
              <a:ext cx="838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Kruti Dev 010" charset="0"/>
                </a:rPr>
                <a:t> </a:t>
              </a:r>
              <a:r>
                <a:rPr lang="en-US" sz="1200">
                  <a:solidFill>
                    <a:srgbClr val="000000"/>
                  </a:solidFill>
                  <a:latin typeface="Kruti Dev 010" charset="0"/>
                </a:rPr>
                <a:t>200   350</a:t>
              </a:r>
            </a:p>
          </p:txBody>
        </p:sp>
        <p:sp>
          <p:nvSpPr>
            <p:cNvPr id="34945" name="Rectangle 115"/>
            <p:cNvSpPr>
              <a:spLocks noChangeArrowheads="1"/>
            </p:cNvSpPr>
            <p:nvPr/>
          </p:nvSpPr>
          <p:spPr bwMode="auto">
            <a:xfrm>
              <a:off x="6538913" y="2790825"/>
              <a:ext cx="1123705" cy="274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vlhfj;k cschyksu</a:t>
              </a:r>
            </a:p>
          </p:txBody>
        </p:sp>
        <p:sp>
          <p:nvSpPr>
            <p:cNvPr id="34946" name="Rectangle 131"/>
            <p:cNvSpPr>
              <a:spLocks noChangeArrowheads="1"/>
            </p:cNvSpPr>
            <p:nvPr/>
          </p:nvSpPr>
          <p:spPr bwMode="auto">
            <a:xfrm>
              <a:off x="6732588" y="3611563"/>
              <a:ext cx="745396" cy="274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3 tu;k=k</a:t>
              </a:r>
            </a:p>
          </p:txBody>
        </p:sp>
        <p:sp>
          <p:nvSpPr>
            <p:cNvPr id="34947" name="Rectangle 132"/>
            <p:cNvSpPr>
              <a:spLocks noChangeArrowheads="1"/>
            </p:cNvSpPr>
            <p:nvPr/>
          </p:nvSpPr>
          <p:spPr bwMode="auto">
            <a:xfrm>
              <a:off x="6553200" y="3821113"/>
              <a:ext cx="1212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200">
                  <a:solidFill>
                    <a:srgbClr val="000000"/>
                  </a:solidFill>
                  <a:latin typeface="Kruti Dev 010" charset="0"/>
                </a:rPr>
                <a:t>100 o"kZ@50]000</a:t>
              </a:r>
            </a:p>
          </p:txBody>
        </p:sp>
        <p:sp>
          <p:nvSpPr>
            <p:cNvPr id="34948" name="Rectangle 133"/>
            <p:cNvSpPr>
              <a:spLocks noChangeArrowheads="1"/>
            </p:cNvSpPr>
            <p:nvPr/>
          </p:nvSpPr>
          <p:spPr bwMode="auto">
            <a:xfrm>
              <a:off x="6711950" y="4032250"/>
              <a:ext cx="831850" cy="45913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1200">
                  <a:solidFill>
                    <a:srgbClr val="000000"/>
                  </a:solidFill>
                  <a:latin typeface="Kruti Dev 010" charset="0"/>
                </a:rPr>
                <a:t>tsM</a:t>
              </a:r>
              <a:r>
                <a:rPr lang="en-US" sz="1000">
                  <a:solidFill>
                    <a:srgbClr val="000000"/>
                  </a:solidFill>
                  <a:latin typeface="Kruti Dev 010" charset="0"/>
                </a:rPr>
                <a:t> - </a:t>
              </a:r>
              <a:r>
                <a:rPr lang="en-US" sz="1200">
                  <a:solidFill>
                    <a:srgbClr val="000000"/>
                  </a:solidFill>
                  <a:latin typeface="Kruti Dev 010" charset="0"/>
                </a:rPr>
                <a:t>bZ</a:t>
              </a:r>
              <a:r>
                <a:rPr lang="en-US" sz="1000">
                  <a:solidFill>
                    <a:srgbClr val="000000"/>
                  </a:solidFill>
                  <a:latin typeface="Kruti Dev 010" charset="0"/>
                </a:rPr>
                <a:t> - </a:t>
              </a:r>
              <a:r>
                <a:rPr lang="en-US" sz="1200">
                  <a:solidFill>
                    <a:srgbClr val="000000"/>
                  </a:solidFill>
                  <a:latin typeface="Kruti Dev 010" charset="0"/>
                </a:rPr>
                <a:t>,u</a:t>
              </a:r>
            </a:p>
          </p:txBody>
        </p:sp>
        <p:sp>
          <p:nvSpPr>
            <p:cNvPr id="34949" name="Rectangle 134"/>
            <p:cNvSpPr>
              <a:spLocks noChangeArrowheads="1"/>
            </p:cNvSpPr>
            <p:nvPr/>
          </p:nvSpPr>
          <p:spPr bwMode="auto">
            <a:xfrm>
              <a:off x="6654800" y="3197225"/>
              <a:ext cx="580286" cy="3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nklrk</a:t>
              </a:r>
            </a:p>
          </p:txBody>
        </p:sp>
        <p:sp>
          <p:nvSpPr>
            <p:cNvPr id="34950" name="Rectangle 135"/>
            <p:cNvSpPr>
              <a:spLocks noChangeArrowheads="1"/>
            </p:cNvSpPr>
            <p:nvPr/>
          </p:nvSpPr>
          <p:spPr bwMode="auto">
            <a:xfrm>
              <a:off x="6689725" y="3441700"/>
              <a:ext cx="5381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70 o"kZ</a:t>
              </a:r>
            </a:p>
          </p:txBody>
        </p:sp>
        <p:sp>
          <p:nvSpPr>
            <p:cNvPr id="34951" name="Line 129"/>
            <p:cNvSpPr>
              <a:spLocks noChangeShapeType="1"/>
            </p:cNvSpPr>
            <p:nvPr/>
          </p:nvSpPr>
          <p:spPr bwMode="auto">
            <a:xfrm>
              <a:off x="6648450" y="404812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952" name="Rectangle 233"/>
            <p:cNvSpPr>
              <a:spLocks noChangeArrowheads="1"/>
            </p:cNvSpPr>
            <p:nvPr/>
          </p:nvSpPr>
          <p:spPr bwMode="auto">
            <a:xfrm>
              <a:off x="6599238" y="4394200"/>
              <a:ext cx="783868" cy="3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'kkafrdky</a:t>
              </a:r>
            </a:p>
          </p:txBody>
        </p:sp>
        <p:sp>
          <p:nvSpPr>
            <p:cNvPr id="34953" name="Rectangle 236"/>
            <p:cNvSpPr>
              <a:spLocks noChangeArrowheads="1"/>
            </p:cNvSpPr>
            <p:nvPr/>
          </p:nvSpPr>
          <p:spPr bwMode="auto">
            <a:xfrm>
              <a:off x="6610350" y="5102225"/>
              <a:ext cx="455252" cy="30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400">
                  <a:solidFill>
                    <a:srgbClr val="000000"/>
                  </a:solidFill>
                  <a:latin typeface="Kruti Dev 010" charset="0"/>
                </a:rPr>
                <a:t>;h'kq</a:t>
              </a:r>
            </a:p>
          </p:txBody>
        </p:sp>
        <p:sp>
          <p:nvSpPr>
            <p:cNvPr id="381" name="Rectangle 380"/>
            <p:cNvSpPr/>
            <p:nvPr/>
          </p:nvSpPr>
          <p:spPr>
            <a:xfrm>
              <a:off x="40204"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a:t>
              </a: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34955" name="Rectangle 381"/>
            <p:cNvSpPr>
              <a:spLocks noChangeArrowheads="1"/>
            </p:cNvSpPr>
            <p:nvPr/>
          </p:nvSpPr>
          <p:spPr bwMode="auto">
            <a:xfrm>
              <a:off x="0" y="977900"/>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34956" name="Rectangle 377"/>
            <p:cNvSpPr>
              <a:spLocks noChangeArrowheads="1"/>
            </p:cNvSpPr>
            <p:nvPr/>
          </p:nvSpPr>
          <p:spPr bwMode="auto">
            <a:xfrm>
              <a:off x="1229601" y="2885749"/>
              <a:ext cx="504825" cy="1095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34957" name="Rectangle 378"/>
            <p:cNvSpPr>
              <a:spLocks noChangeArrowheads="1"/>
            </p:cNvSpPr>
            <p:nvPr/>
          </p:nvSpPr>
          <p:spPr bwMode="auto">
            <a:xfrm>
              <a:off x="757238" y="3957638"/>
              <a:ext cx="488950" cy="77787"/>
            </a:xfrm>
            <a:prstGeom prst="rect">
              <a:avLst/>
            </a:prstGeom>
            <a:solidFill>
              <a:srgbClr val="66FF33"/>
            </a:solidFill>
            <a:ln w="12700">
              <a:solidFill>
                <a:srgbClr val="66FF33"/>
              </a:solidFill>
              <a:round/>
              <a:headEnd/>
              <a:tailEnd/>
            </a:ln>
          </p:spPr>
          <p:txBody>
            <a:bodyPr/>
            <a:lstStyle/>
            <a:p>
              <a:endParaRPr lang="en-US">
                <a:latin typeface="Kruti Dev 010" charset="0"/>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a:hlinkClick r:id="rId3" action="ppaction://hlinkpres?slideindex=1&amp;slidetitle=PowerPoint Presentation"/>
          </p:cNvPr>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47496" name="Rectangle 8"/>
          <p:cNvSpPr>
            <a:spLocks noChangeArrowheads="1"/>
          </p:cNvSpPr>
          <p:nvPr/>
        </p:nvSpPr>
        <p:spPr bwMode="auto">
          <a:xfrm>
            <a:off x="8105775" y="652462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34</a:t>
            </a:r>
          </a:p>
        </p:txBody>
      </p:sp>
      <p:sp>
        <p:nvSpPr>
          <p:cNvPr id="35844" name="Text Box 9"/>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447498" name="Rectangle 10"/>
          <p:cNvSpPr>
            <a:spLocks noChangeArrowheads="1"/>
          </p:cNvSpPr>
          <p:nvPr/>
        </p:nvSpPr>
        <p:spPr bwMode="auto">
          <a:xfrm>
            <a:off x="7521575" y="6526213"/>
            <a:ext cx="808038"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9.65.03e.</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smtClean="0">
                <a:solidFill>
                  <a:srgbClr val="FFFFFF"/>
                </a:solidFill>
                <a:latin typeface="Arial" charset="0"/>
                <a:ea typeface="ＭＳ Ｐゴシック" charset="0"/>
              </a:rPr>
              <a:t>The Bible</a:t>
            </a:r>
            <a:r>
              <a:rPr lang="is-IS" sz="2400" b="1" dirty="0" smtClean="0">
                <a:solidFill>
                  <a:srgbClr val="FFFFFF"/>
                </a:solidFill>
                <a:latin typeface="Arial" charset="0"/>
                <a:ea typeface="ＭＳ Ｐゴシック" charset="0"/>
              </a:rPr>
              <a:t>…Basically</a:t>
            </a:r>
            <a:r>
              <a:rPr lang="en-US" sz="2400" b="1" dirty="0" smtClean="0">
                <a:solidFill>
                  <a:srgbClr val="FFFFFF"/>
                </a:solidFill>
                <a:latin typeface="Arial" charset="0"/>
                <a:ea typeface="ＭＳ Ｐゴシック" charset="0"/>
              </a:rPr>
              <a:t> link </a:t>
            </a:r>
            <a:r>
              <a:rPr lang="en-US" sz="2400" b="1" dirty="0">
                <a:solidFill>
                  <a:srgbClr val="FFFFFF"/>
                </a:solidFill>
                <a:latin typeface="Arial" charset="0"/>
                <a:ea typeface="ＭＳ Ｐゴシック" charset="0"/>
              </a:rPr>
              <a:t>at </a:t>
            </a:r>
            <a:r>
              <a:rPr lang="en-US" sz="2400" b="1" dirty="0" smtClean="0">
                <a:solidFill>
                  <a:srgbClr val="FFFFFF"/>
                </a:solidFill>
                <a:latin typeface="Arial" charset="0"/>
                <a:ea typeface="ＭＳ Ｐゴシック" charset="0"/>
              </a:rPr>
              <a:t>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a:solidFill>
                  <a:srgbClr val="FFFFFF"/>
                </a:solidFill>
                <a:latin typeface="Arial" charset="0"/>
                <a:cs typeface="Arial" charset="0"/>
              </a:rPr>
              <a:t>Get this presentation for free!</a:t>
            </a:r>
            <a:endParaRPr lang="en-US" sz="140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9442974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13"/>
          <p:cNvGrpSpPr>
            <a:grpSpLocks/>
          </p:cNvGrpSpPr>
          <p:nvPr/>
        </p:nvGrpSpPr>
        <p:grpSpPr bwMode="auto">
          <a:xfrm>
            <a:off x="0" y="-822325"/>
            <a:ext cx="9213850" cy="7740650"/>
            <a:chOff x="0" y="-822837"/>
            <a:chExt cx="9213401" cy="7741635"/>
          </a:xfrm>
        </p:grpSpPr>
        <p:sp>
          <p:nvSpPr>
            <p:cNvPr id="397325" name="Text Box 13"/>
            <p:cNvSpPr txBox="1">
              <a:spLocks noChangeArrowheads="1"/>
            </p:cNvSpPr>
            <p:nvPr/>
          </p:nvSpPr>
          <p:spPr bwMode="auto">
            <a:xfrm>
              <a:off x="421829" y="5323699"/>
              <a:ext cx="8721725" cy="83106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4800" dirty="0" smtClean="0">
                  <a:ln>
                    <a:solidFill>
                      <a:schemeClr val="accent5">
                        <a:lumMod val="50000"/>
                      </a:schemeClr>
                    </a:solidFill>
                  </a:ln>
                  <a:solidFill>
                    <a:srgbClr val="0000FF"/>
                  </a:solidFill>
                  <a:latin typeface="Kruti Dev 010" pitchFamily="2" charset="0"/>
                </a:rPr>
                <a:t>¼vksVh½  </a:t>
              </a:r>
              <a:r>
                <a:rPr lang="en-US" sz="3600" dirty="0" err="1" smtClean="0">
                  <a:ln>
                    <a:solidFill>
                      <a:srgbClr val="FFFF00"/>
                    </a:solidFill>
                  </a:ln>
                  <a:solidFill>
                    <a:srgbClr val="FFFF00"/>
                  </a:solidFill>
                  <a:latin typeface="Kruti Dev 010" pitchFamily="2" charset="0"/>
                </a:rPr>
                <a:t>yxHkx</a:t>
              </a:r>
              <a:r>
                <a:rPr lang="en-US" sz="3600" dirty="0" smtClean="0">
                  <a:ln>
                    <a:solidFill>
                      <a:srgbClr val="FFFF00"/>
                    </a:solidFill>
                  </a:ln>
                  <a:solidFill>
                    <a:srgbClr val="FFFF00"/>
                  </a:solidFill>
                  <a:latin typeface="Kruti Dev 010" pitchFamily="2" charset="0"/>
                </a:rPr>
                <a:t> </a:t>
              </a:r>
              <a:r>
                <a:rPr lang="en-US" sz="3600" dirty="0" smtClean="0">
                  <a:ln>
                    <a:solidFill>
                      <a:srgbClr val="FFFF00"/>
                    </a:solidFill>
                  </a:ln>
                  <a:solidFill>
                    <a:srgbClr val="FFFF00"/>
                  </a:solidFill>
                  <a:latin typeface="Kruti Dev 010"/>
                </a:rPr>
                <a:t>†ŒŒ </a:t>
              </a:r>
              <a:r>
                <a:rPr lang="en-US" sz="3600" dirty="0" err="1" smtClean="0">
                  <a:ln>
                    <a:solidFill>
                      <a:srgbClr val="FFFF00"/>
                    </a:solidFill>
                  </a:ln>
                  <a:solidFill>
                    <a:srgbClr val="FFFF00"/>
                  </a:solidFill>
                  <a:latin typeface="Kruti Dev 010" pitchFamily="2" charset="0"/>
                </a:rPr>
                <a:t>o"kZ</a:t>
              </a:r>
              <a:r>
                <a:rPr lang="en-US" sz="3600" dirty="0" smtClean="0">
                  <a:ln>
                    <a:solidFill>
                      <a:srgbClr val="FFFF00"/>
                    </a:solidFill>
                  </a:ln>
                  <a:solidFill>
                    <a:srgbClr val="FFFF00"/>
                  </a:solidFill>
                  <a:latin typeface="Kruti Dev 010" pitchFamily="2" charset="0"/>
                </a:rPr>
                <a:t> </a:t>
              </a:r>
              <a:r>
                <a:rPr lang="en-US" sz="3600" dirty="0" smtClean="0">
                  <a:solidFill>
                    <a:srgbClr val="FFFF00"/>
                  </a:solidFill>
                  <a:latin typeface="Kruti Dev 010" pitchFamily="2" charset="0"/>
                </a:rPr>
                <a:t>  </a:t>
              </a:r>
              <a:r>
                <a:rPr lang="en-US" sz="4800" dirty="0" smtClean="0">
                  <a:ln>
                    <a:solidFill>
                      <a:srgbClr val="00FF00"/>
                    </a:solidFill>
                  </a:ln>
                  <a:solidFill>
                    <a:srgbClr val="66FF33"/>
                  </a:solidFill>
                  <a:latin typeface="Kruti Dev 010" pitchFamily="2" charset="0"/>
                </a:rPr>
                <a:t>¼,uVh½</a:t>
              </a:r>
              <a:endParaRPr lang="en-US" sz="4800" dirty="0" smtClean="0">
                <a:ln>
                  <a:solidFill>
                    <a:srgbClr val="00FF00"/>
                  </a:solidFill>
                </a:ln>
                <a:solidFill>
                  <a:srgbClr val="FFFF00"/>
                </a:solidFill>
                <a:latin typeface="Kruti Dev 010" pitchFamily="2" charset="0"/>
              </a:endParaRPr>
            </a:p>
          </p:txBody>
        </p:sp>
        <p:sp>
          <p:nvSpPr>
            <p:cNvPr id="397326" name="AutoShape 14"/>
            <p:cNvSpPr>
              <a:spLocks noChangeArrowheads="1"/>
            </p:cNvSpPr>
            <p:nvPr/>
          </p:nvSpPr>
          <p:spPr bwMode="auto">
            <a:xfrm>
              <a:off x="1061986" y="3997426"/>
              <a:ext cx="8081568" cy="1082813"/>
            </a:xfrm>
            <a:prstGeom prst="curvedDownArrow">
              <a:avLst>
                <a:gd name="adj1" fmla="val 96973"/>
                <a:gd name="adj2" fmla="val 242675"/>
                <a:gd name="adj3" fmla="val 33333"/>
              </a:avLst>
            </a:prstGeom>
            <a:gradFill rotWithShape="0">
              <a:gsLst>
                <a:gs pos="0">
                  <a:schemeClr val="accent1"/>
                </a:gs>
                <a:gs pos="50000">
                  <a:schemeClr val="accent1">
                    <a:gamma/>
                    <a:shade val="0"/>
                    <a:invGamma/>
                  </a:schemeClr>
                </a:gs>
                <a:gs pos="100000">
                  <a:schemeClr val="accent1"/>
                </a:gs>
              </a:gsLst>
              <a:lin ang="5400000" scaled="1"/>
            </a:gradFill>
            <a:ln w="381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1200" dirty="0">
                <a:latin typeface="Kruti Dev 010" pitchFamily="2" charset="0"/>
                <a:ea typeface="+mn-ea"/>
                <a:cs typeface="+mn-cs"/>
              </a:endParaRPr>
            </a:p>
          </p:txBody>
        </p:sp>
        <p:sp>
          <p:nvSpPr>
            <p:cNvPr id="397314" name="Rectangle 2"/>
            <p:cNvSpPr>
              <a:spLocks noChangeArrowheads="1"/>
            </p:cNvSpPr>
            <p:nvPr/>
          </p:nvSpPr>
          <p:spPr bwMode="auto">
            <a:xfrm>
              <a:off x="1481138" y="2316163"/>
              <a:ext cx="7732263" cy="156721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9600" b="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lh </a:t>
              </a:r>
              <a:r>
                <a:rPr lang="x-none" sz="9600" b="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angal"/>
                </a:rPr>
                <a:t>७</a:t>
              </a:r>
              <a:r>
                <a:rPr lang="en-US" sz="9600" b="0" dirty="0">
                  <a:solidFill>
                    <a:srgbClr val="FAFD00"/>
                  </a:solidFill>
                  <a:effectLst>
                    <a:outerShdw blurRad="38100" dist="38100" dir="2700000" algn="tl">
                      <a:srgbClr val="000000">
                        <a:alpha val="43137"/>
                      </a:srgbClr>
                    </a:outerShdw>
                  </a:effectLst>
                  <a:latin typeface="Kruti Dev 010" pitchFamily="2" charset="0"/>
                  <a:ea typeface="+mn-ea"/>
                  <a:cs typeface="+mn-cs"/>
                </a:rPr>
                <a:t>         ts </a:t>
              </a:r>
            </a:p>
          </p:txBody>
        </p:sp>
        <p:sp>
          <p:nvSpPr>
            <p:cNvPr id="397321" name="Rectangle 9"/>
            <p:cNvSpPr>
              <a:spLocks noChangeArrowheads="1"/>
            </p:cNvSpPr>
            <p:nvPr/>
          </p:nvSpPr>
          <p:spPr bwMode="auto">
            <a:xfrm>
              <a:off x="4270704" y="1310235"/>
              <a:ext cx="2502406" cy="2785588"/>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a:spAutoFit/>
            </a:bodyPr>
            <a:lstStyle/>
            <a:p>
              <a:pPr>
                <a:defRPr/>
              </a:pPr>
              <a:r>
                <a:rPr lang="en-US" sz="17500" b="0" dirty="0">
                  <a:ln>
                    <a:solidFill>
                      <a:srgbClr val="00FF00"/>
                    </a:solidFill>
                  </a:ln>
                  <a:solidFill>
                    <a:srgbClr val="51DC00"/>
                  </a:solidFill>
                  <a:latin typeface="Kruti Dev 010" pitchFamily="2" charset="0"/>
                  <a:ea typeface="+mn-ea"/>
                  <a:cs typeface="+mn-cs"/>
                </a:rPr>
                <a:t>,l</a:t>
              </a:r>
            </a:p>
          </p:txBody>
        </p:sp>
        <p:sp>
          <p:nvSpPr>
            <p:cNvPr id="4104" name="Text Box 18"/>
            <p:cNvSpPr txBox="1">
              <a:spLocks noChangeArrowheads="1"/>
            </p:cNvSpPr>
            <p:nvPr/>
          </p:nvSpPr>
          <p:spPr bwMode="auto">
            <a:xfrm>
              <a:off x="8680450" y="90488"/>
              <a:ext cx="341732" cy="338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b="0">
                  <a:solidFill>
                    <a:srgbClr val="FFA27C"/>
                  </a:solidFill>
                  <a:latin typeface="Kruti Dev 010" charset="0"/>
                </a:rPr>
                <a:t>  </a:t>
              </a:r>
            </a:p>
          </p:txBody>
        </p:sp>
        <p:sp>
          <p:nvSpPr>
            <p:cNvPr id="4105" name="Text Box 21"/>
            <p:cNvSpPr txBox="1">
              <a:spLocks noChangeArrowheads="1"/>
            </p:cNvSpPr>
            <p:nvPr/>
          </p:nvSpPr>
          <p:spPr bwMode="auto">
            <a:xfrm>
              <a:off x="8580437" y="6467475"/>
              <a:ext cx="250370" cy="27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rgbClr val="FFFFFF"/>
                  </a:solidFill>
                  <a:latin typeface="Kruti Dev 010" charset="0"/>
                </a:rPr>
                <a:t>2</a:t>
              </a:r>
              <a:endParaRPr lang="en-US" sz="1200" b="0">
                <a:solidFill>
                  <a:srgbClr val="FFFFFF"/>
                </a:solidFill>
                <a:latin typeface="Kruti Dev 010" charset="0"/>
              </a:endParaRPr>
            </a:p>
          </p:txBody>
        </p:sp>
        <p:sp>
          <p:nvSpPr>
            <p:cNvPr id="397334" name="Rectangle 22"/>
            <p:cNvSpPr>
              <a:spLocks noChangeArrowheads="1"/>
            </p:cNvSpPr>
            <p:nvPr/>
          </p:nvSpPr>
          <p:spPr bwMode="auto">
            <a:xfrm>
              <a:off x="8091094" y="6525048"/>
              <a:ext cx="271449" cy="214340"/>
            </a:xfrm>
            <a:prstGeom prst="rect">
              <a:avLst/>
            </a:prstGeom>
            <a:noFill/>
            <a:ln w="12700">
              <a:noFill/>
              <a:miter lim="800000"/>
              <a:headEnd/>
              <a:tailEnd/>
            </a:ln>
            <a:effectLst/>
          </p:spPr>
          <p:txBody>
            <a:bodyPr wrap="none" anchor="ctr">
              <a:spAutoFit/>
            </a:bodyPr>
            <a:lstStyle/>
            <a:p>
              <a:pPr algn="ctr"/>
              <a:r>
                <a:rPr lang="en-US" sz="800">
                  <a:solidFill>
                    <a:schemeClr val="tx1"/>
                  </a:solidFill>
                  <a:effectLst>
                    <a:outerShdw blurRad="38100" dist="38100" dir="2700000" algn="tl">
                      <a:srgbClr val="000000"/>
                    </a:outerShdw>
                  </a:effectLst>
                  <a:latin typeface="Kruti Dev 010" charset="0"/>
                </a:rPr>
                <a:t>03</a:t>
              </a:r>
            </a:p>
          </p:txBody>
        </p:sp>
        <p:sp>
          <p:nvSpPr>
            <p:cNvPr id="4107" name="Text Box 23"/>
            <p:cNvSpPr txBox="1">
              <a:spLocks noChangeArrowheads="1"/>
            </p:cNvSpPr>
            <p:nvPr/>
          </p:nvSpPr>
          <p:spPr bwMode="auto">
            <a:xfrm>
              <a:off x="6444353" y="6127239"/>
              <a:ext cx="1846830" cy="79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lnSpc>
                  <a:spcPct val="115000"/>
                </a:lnSpc>
                <a:spcAft>
                  <a:spcPts val="1000"/>
                </a:spcAft>
              </a:pPr>
              <a:r>
                <a:rPr lang="hi-in" sz="1400">
                  <a:solidFill>
                    <a:schemeClr val="tx1"/>
                  </a:solidFill>
                  <a:latin typeface="Kruti Dev 010" charset="0"/>
                </a:rPr>
                <a:t>सहायक पुस्तक</a:t>
              </a:r>
              <a:r>
                <a:rPr lang="hi-in" sz="1400">
                  <a:latin typeface="Kruti Dev 010" charset="0"/>
                  <a:ea typeface="Calibri" charset="0"/>
                  <a:cs typeface="Mangal" charset="0"/>
                </a:rPr>
                <a:t> </a:t>
              </a:r>
              <a:r>
                <a:rPr lang="hi-in" sz="1400">
                  <a:solidFill>
                    <a:schemeClr val="tx1"/>
                  </a:solidFill>
                  <a:latin typeface="Kruti Dev 010" charset="0"/>
                  <a:ea typeface="Calibri" charset="0"/>
                  <a:cs typeface="Mangal" charset="0"/>
                </a:rPr>
                <a:t>३८</a:t>
              </a:r>
              <a:r>
                <a:rPr lang="en-US" sz="1400">
                  <a:solidFill>
                    <a:schemeClr val="tx1"/>
                  </a:solidFill>
                  <a:latin typeface="Kruti Dev 010" charset="0"/>
                  <a:ea typeface="Calibri" charset="0"/>
                  <a:cs typeface="Times New Roman" charset="0"/>
                </a:rPr>
                <a:t>−</a:t>
              </a:r>
              <a:r>
                <a:rPr lang="hi-in" sz="1400">
                  <a:solidFill>
                    <a:schemeClr val="tx1"/>
                  </a:solidFill>
                  <a:latin typeface="Kruti Dev 010" charset="0"/>
                  <a:ea typeface="Calibri" charset="0"/>
                  <a:cs typeface="Mangal" charset="0"/>
                </a:rPr>
                <a:t>३९</a:t>
              </a:r>
              <a:endParaRPr lang="en-US" sz="1400">
                <a:solidFill>
                  <a:schemeClr val="tx1"/>
                </a:solidFill>
                <a:latin typeface="Kruti Dev 010" charset="0"/>
                <a:ea typeface="Calibri" charset="0"/>
                <a:cs typeface="Times New Roman" charset="0"/>
              </a:endParaRPr>
            </a:p>
            <a:p>
              <a:pPr algn="ctr">
                <a:spcBef>
                  <a:spcPct val="50000"/>
                </a:spcBef>
              </a:pPr>
              <a:endParaRPr lang="en-US" sz="1400">
                <a:solidFill>
                  <a:schemeClr val="tx1"/>
                </a:solidFill>
                <a:latin typeface="Kruti Dev 010" charset="0"/>
              </a:endParaRPr>
            </a:p>
          </p:txBody>
        </p:sp>
        <p:sp>
          <p:nvSpPr>
            <p:cNvPr id="15" name="Rectangle 14"/>
            <p:cNvSpPr/>
            <p:nvPr/>
          </p:nvSpPr>
          <p:spPr>
            <a:xfrm>
              <a:off x="40204" y="-822837"/>
              <a:ext cx="4696836" cy="2216158"/>
            </a:xfrm>
            <a:prstGeom prst="rect">
              <a:avLst/>
            </a:prstGeom>
          </p:spPr>
          <p:txBody>
            <a:bodyPr>
              <a:spAutoFit/>
            </a:bodyPr>
            <a:lstStyle/>
            <a:p>
              <a:pPr>
                <a:defRPr/>
              </a:pPr>
              <a:r>
                <a:rPr lang="en-US" sz="13800" dirty="0">
                  <a:ln>
                    <a:solidFill>
                      <a:srgbClr val="FFFF00"/>
                    </a:solidFill>
                  </a:ln>
                  <a:solidFill>
                    <a:srgbClr val="FFFF00"/>
                  </a:solidFill>
                  <a:latin typeface="Kruti Dev 010" pitchFamily="2" charset="0"/>
                </a:rPr>
                <a:t> </a:t>
              </a:r>
              <a:endParaRPr lang="en-US" sz="13800" dirty="0">
                <a:ln>
                  <a:solidFill>
                    <a:srgbClr val="FFFF00"/>
                  </a:solidFill>
                </a:ln>
                <a:solidFill>
                  <a:srgbClr val="FFFF00"/>
                </a:solidFill>
                <a:latin typeface="Kruti Dev 010" pitchFamily="2" charset="0"/>
                <a:ea typeface="ＭＳ Ｐゴシック" pitchFamily="34" charset="-128"/>
                <a:cs typeface="+mn-cs"/>
              </a:endParaRPr>
            </a:p>
          </p:txBody>
        </p:sp>
        <p:sp>
          <p:nvSpPr>
            <p:cNvPr id="4109" name="Rectangle 15"/>
            <p:cNvSpPr>
              <a:spLocks noChangeArrowheads="1"/>
            </p:cNvSpPr>
            <p:nvPr/>
          </p:nvSpPr>
          <p:spPr bwMode="auto">
            <a:xfrm>
              <a:off x="0" y="977900"/>
              <a:ext cx="1624013" cy="173038"/>
            </a:xfrm>
            <a:prstGeom prst="rect">
              <a:avLst/>
            </a:prstGeom>
            <a:solidFill>
              <a:srgbClr val="FFFF00"/>
            </a:solidFill>
            <a:ln w="12700">
              <a:solidFill>
                <a:srgbClr val="FFFF00"/>
              </a:solidFill>
              <a:round/>
              <a:headEnd/>
              <a:tailEnd/>
            </a:ln>
          </p:spPr>
          <p:txBody>
            <a:bodyPr/>
            <a:lstStyle/>
            <a:p>
              <a:endParaRPr lang="en-US" sz="1200">
                <a:latin typeface="Kruti Dev 010" charset="0"/>
              </a:endParaRPr>
            </a:p>
          </p:txBody>
        </p:sp>
        <p:sp>
          <p:nvSpPr>
            <p:cNvPr id="4110" name="Rectangle 15"/>
            <p:cNvSpPr>
              <a:spLocks noChangeArrowheads="1"/>
            </p:cNvSpPr>
            <p:nvPr/>
          </p:nvSpPr>
          <p:spPr bwMode="auto">
            <a:xfrm flipV="1">
              <a:off x="2853323" y="3089821"/>
              <a:ext cx="1024667" cy="126133"/>
            </a:xfrm>
            <a:prstGeom prst="rect">
              <a:avLst/>
            </a:prstGeom>
            <a:solidFill>
              <a:srgbClr val="FFFF00"/>
            </a:solidFill>
            <a:ln w="12700">
              <a:solidFill>
                <a:srgbClr val="FFFF00"/>
              </a:solidFill>
              <a:round/>
              <a:headEnd/>
              <a:tailEnd/>
            </a:ln>
          </p:spPr>
          <p:txBody>
            <a:bodyPr/>
            <a:lstStyle/>
            <a:p>
              <a:endParaRPr lang="en-US" sz="1200">
                <a:latin typeface="Kruti Dev 010" charset="0"/>
              </a:endParaRPr>
            </a:p>
          </p:txBody>
        </p:sp>
        <p:sp>
          <p:nvSpPr>
            <p:cNvPr id="4111" name="AutoShape 10"/>
            <p:cNvSpPr>
              <a:spLocks noChangeArrowheads="1"/>
            </p:cNvSpPr>
            <p:nvPr/>
          </p:nvSpPr>
          <p:spPr bwMode="auto">
            <a:xfrm>
              <a:off x="3461900" y="1033408"/>
              <a:ext cx="4813300" cy="46101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76200">
              <a:solidFill>
                <a:schemeClr val="tx1"/>
              </a:solidFill>
              <a:miter lim="800000"/>
              <a:headEnd/>
              <a:tailEnd/>
            </a:ln>
          </p:spPr>
          <p:txBody>
            <a:bodyPr wrap="none" anchor="ctr"/>
            <a:lstStyle/>
            <a:p>
              <a:endParaRPr lang="hi-in" sz="1200">
                <a:latin typeface="Kruti Dev 010" charset="0"/>
              </a:endParaRPr>
            </a:p>
          </p:txBody>
        </p:sp>
      </p:grpSp>
      <p:sp>
        <p:nvSpPr>
          <p:cNvPr id="16" name="Rectangle 15"/>
          <p:cNvSpPr/>
          <p:nvPr/>
        </p:nvSpPr>
        <p:spPr bwMode="auto">
          <a:xfrm>
            <a:off x="40205" y="-822325"/>
            <a:ext cx="4696901" cy="3154317"/>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a:t>
            </a: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24"/>
          <p:cNvGrpSpPr>
            <a:grpSpLocks/>
          </p:cNvGrpSpPr>
          <p:nvPr/>
        </p:nvGrpSpPr>
        <p:grpSpPr bwMode="auto">
          <a:xfrm>
            <a:off x="2292350" y="1068388"/>
            <a:ext cx="5016500" cy="4265612"/>
            <a:chOff x="1444" y="673"/>
            <a:chExt cx="3160" cy="2687"/>
          </a:xfrm>
        </p:grpSpPr>
        <p:sp>
          <p:nvSpPr>
            <p:cNvPr id="5140" name="Rectangle 25"/>
            <p:cNvSpPr>
              <a:spLocks noChangeArrowheads="1"/>
            </p:cNvSpPr>
            <p:nvPr/>
          </p:nvSpPr>
          <p:spPr bwMode="auto">
            <a:xfrm>
              <a:off x="1471" y="954"/>
              <a:ext cx="1114" cy="489"/>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5141" name="Rectangle 26"/>
            <p:cNvSpPr>
              <a:spLocks noChangeArrowheads="1"/>
            </p:cNvSpPr>
            <p:nvPr/>
          </p:nvSpPr>
          <p:spPr bwMode="auto">
            <a:xfrm>
              <a:off x="1614" y="741"/>
              <a:ext cx="40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0">
                  <a:solidFill>
                    <a:srgbClr val="790015"/>
                  </a:solidFill>
                  <a:latin typeface="Kruti Dev 010" charset="0"/>
                </a:rPr>
                <a:t>ABRAHAM</a:t>
              </a:r>
              <a:endParaRPr lang="en-US">
                <a:latin typeface="Kruti Dev 010" charset="0"/>
              </a:endParaRPr>
            </a:p>
          </p:txBody>
        </p:sp>
        <p:sp>
          <p:nvSpPr>
            <p:cNvPr id="5142" name="Rectangle 27"/>
            <p:cNvSpPr>
              <a:spLocks noChangeArrowheads="1"/>
            </p:cNvSpPr>
            <p:nvPr/>
          </p:nvSpPr>
          <p:spPr bwMode="auto">
            <a:xfrm>
              <a:off x="1471" y="954"/>
              <a:ext cx="1556" cy="536"/>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5143" name="AutoShape 28"/>
            <p:cNvSpPr>
              <a:spLocks noChangeArrowheads="1"/>
            </p:cNvSpPr>
            <p:nvPr/>
          </p:nvSpPr>
          <p:spPr bwMode="auto">
            <a:xfrm>
              <a:off x="1471" y="701"/>
              <a:ext cx="916" cy="694"/>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5144" name="Rectangle 29"/>
            <p:cNvSpPr>
              <a:spLocks noChangeArrowheads="1"/>
            </p:cNvSpPr>
            <p:nvPr/>
          </p:nvSpPr>
          <p:spPr bwMode="auto">
            <a:xfrm>
              <a:off x="1471" y="958"/>
              <a:ext cx="1114" cy="441"/>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2" name="Rectangle 30"/>
            <p:cNvSpPr>
              <a:spLocks noChangeArrowheads="1"/>
            </p:cNvSpPr>
            <p:nvPr/>
          </p:nvSpPr>
          <p:spPr bwMode="auto">
            <a:xfrm>
              <a:off x="1444" y="673"/>
              <a:ext cx="512" cy="271"/>
            </a:xfrm>
            <a:prstGeom prst="rect">
              <a:avLst/>
            </a:prstGeom>
            <a:noFill/>
            <a:ln w="9525">
              <a:noFill/>
              <a:miter lim="800000"/>
              <a:headEnd/>
              <a:tailEnd/>
            </a:ln>
          </p:spPr>
          <p:txBody>
            <a:bodyPr wrap="none" lIns="0" tIns="0" rIns="0" bIns="0">
              <a:spAutoFit/>
            </a:bodyPr>
            <a:lstStyle/>
            <a:p>
              <a:pPr algn="ctr">
                <a:defRPr/>
              </a:pPr>
              <a:r>
                <a:rPr lang="en-US" sz="1800" dirty="0">
                  <a:solidFill>
                    <a:srgbClr val="790015"/>
                  </a:solidFill>
                  <a:latin typeface="Kruti Dev 010" pitchFamily="2" charset="0"/>
                  <a:ea typeface="ＭＳ Ｐゴシック" pitchFamily="34" charset="-128"/>
                  <a:cs typeface="+mn-cs"/>
                </a:rPr>
                <a:t>  </a:t>
              </a:r>
              <a:r>
                <a:rPr lang="en-US" sz="2800" dirty="0">
                  <a:ln>
                    <a:solidFill>
                      <a:schemeClr val="accent2"/>
                    </a:solidFill>
                  </a:ln>
                  <a:solidFill>
                    <a:srgbClr val="790015"/>
                  </a:solidFill>
                  <a:latin typeface="Kruti Dev 010" pitchFamily="2" charset="0"/>
                  <a:ea typeface="ＭＳ Ｐゴシック" pitchFamily="34" charset="-128"/>
                  <a:cs typeface="+mn-cs"/>
                </a:rPr>
                <a:t>l`f"V</a:t>
              </a:r>
              <a:endParaRPr lang="en-US" sz="2800" dirty="0">
                <a:ln>
                  <a:solidFill>
                    <a:schemeClr val="accent2"/>
                  </a:solidFill>
                </a:ln>
                <a:latin typeface="Kruti Dev 010" pitchFamily="2" charset="0"/>
                <a:ea typeface="ＭＳ Ｐゴシック" pitchFamily="34" charset="-128"/>
                <a:cs typeface="+mn-cs"/>
              </a:endParaRPr>
            </a:p>
          </p:txBody>
        </p:sp>
        <p:sp>
          <p:nvSpPr>
            <p:cNvPr id="5146" name="Line 31"/>
            <p:cNvSpPr>
              <a:spLocks noChangeShapeType="1"/>
            </p:cNvSpPr>
            <p:nvPr/>
          </p:nvSpPr>
          <p:spPr bwMode="auto">
            <a:xfrm>
              <a:off x="1471" y="891"/>
              <a:ext cx="2" cy="55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47" name="Line 32"/>
            <p:cNvSpPr>
              <a:spLocks noChangeShapeType="1"/>
            </p:cNvSpPr>
            <p:nvPr/>
          </p:nvSpPr>
          <p:spPr bwMode="auto">
            <a:xfrm>
              <a:off x="2371" y="954"/>
              <a:ext cx="488"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48" name="Rectangle 33"/>
            <p:cNvSpPr>
              <a:spLocks noChangeArrowheads="1"/>
            </p:cNvSpPr>
            <p:nvPr/>
          </p:nvSpPr>
          <p:spPr bwMode="auto">
            <a:xfrm>
              <a:off x="1639" y="1143"/>
              <a:ext cx="1114" cy="506"/>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5149" name="Rectangle 34"/>
            <p:cNvSpPr>
              <a:spLocks noChangeArrowheads="1"/>
            </p:cNvSpPr>
            <p:nvPr/>
          </p:nvSpPr>
          <p:spPr bwMode="auto">
            <a:xfrm>
              <a:off x="1777" y="946"/>
              <a:ext cx="40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0">
                  <a:solidFill>
                    <a:srgbClr val="790015"/>
                  </a:solidFill>
                  <a:latin typeface="Kruti Dev 010" charset="0"/>
                </a:rPr>
                <a:t>ABRAHAM</a:t>
              </a:r>
              <a:endParaRPr lang="en-US">
                <a:latin typeface="Kruti Dev 010" charset="0"/>
              </a:endParaRPr>
            </a:p>
          </p:txBody>
        </p:sp>
        <p:sp>
          <p:nvSpPr>
            <p:cNvPr id="5150" name="Rectangle 35"/>
            <p:cNvSpPr>
              <a:spLocks noChangeArrowheads="1"/>
            </p:cNvSpPr>
            <p:nvPr/>
          </p:nvSpPr>
          <p:spPr bwMode="auto">
            <a:xfrm>
              <a:off x="1639" y="1143"/>
              <a:ext cx="1556" cy="553"/>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5151" name="AutoShape 36"/>
            <p:cNvSpPr>
              <a:spLocks noChangeArrowheads="1"/>
            </p:cNvSpPr>
            <p:nvPr/>
          </p:nvSpPr>
          <p:spPr bwMode="auto">
            <a:xfrm>
              <a:off x="1639" y="891"/>
              <a:ext cx="899" cy="710"/>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5152" name="Rectangle 37"/>
            <p:cNvSpPr>
              <a:spLocks noChangeArrowheads="1"/>
            </p:cNvSpPr>
            <p:nvPr/>
          </p:nvSpPr>
          <p:spPr bwMode="auto">
            <a:xfrm>
              <a:off x="1639" y="1147"/>
              <a:ext cx="1114" cy="458"/>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3" name="Rectangle 38"/>
            <p:cNvSpPr>
              <a:spLocks noChangeArrowheads="1"/>
            </p:cNvSpPr>
            <p:nvPr/>
          </p:nvSpPr>
          <p:spPr bwMode="auto">
            <a:xfrm>
              <a:off x="1628" y="863"/>
              <a:ext cx="681" cy="271"/>
            </a:xfrm>
            <a:prstGeom prst="rect">
              <a:avLst/>
            </a:prstGeom>
            <a:noFill/>
            <a:ln w="9525">
              <a:noFill/>
              <a:miter lim="800000"/>
              <a:headEnd/>
              <a:tailEnd/>
            </a:ln>
          </p:spPr>
          <p:txBody>
            <a:bodyPr wrap="none" lIns="0" tIns="0" rIns="0" bIns="0">
              <a:spAutoFit/>
            </a:bodyPr>
            <a:lstStyle/>
            <a:p>
              <a:pPr algn="ctr">
                <a:defRPr/>
              </a:pPr>
              <a:r>
                <a:rPr lang="en-US" sz="2000" dirty="0">
                  <a:ln>
                    <a:solidFill>
                      <a:schemeClr val="accent2"/>
                    </a:solidFill>
                  </a:ln>
                  <a:solidFill>
                    <a:srgbClr val="790015"/>
                  </a:solidFill>
                  <a:latin typeface="Kruti Dev 010" pitchFamily="2" charset="0"/>
                  <a:ea typeface="ＭＳ Ｐゴシック" pitchFamily="34" charset="-128"/>
                  <a:cs typeface="+mn-cs"/>
                </a:rPr>
                <a:t>  </a:t>
              </a:r>
              <a:r>
                <a:rPr lang="en-US" sz="2800" dirty="0">
                  <a:ln>
                    <a:solidFill>
                      <a:schemeClr val="accent2"/>
                    </a:solidFill>
                  </a:ln>
                  <a:solidFill>
                    <a:srgbClr val="790015"/>
                  </a:solidFill>
                  <a:latin typeface="Kruti Dev 010" pitchFamily="2" charset="0"/>
                  <a:ea typeface="ＭＳ Ｐゴシック" pitchFamily="34" charset="-128"/>
                  <a:cs typeface="+mn-cs"/>
                </a:rPr>
                <a:t>vczkge</a:t>
              </a:r>
            </a:p>
          </p:txBody>
        </p:sp>
        <p:sp>
          <p:nvSpPr>
            <p:cNvPr id="5154" name="Line 39"/>
            <p:cNvSpPr>
              <a:spLocks noChangeShapeType="1"/>
            </p:cNvSpPr>
            <p:nvPr/>
          </p:nvSpPr>
          <p:spPr bwMode="auto">
            <a:xfrm>
              <a:off x="1639" y="1096"/>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55" name="Line 40"/>
            <p:cNvSpPr>
              <a:spLocks noChangeShapeType="1"/>
            </p:cNvSpPr>
            <p:nvPr/>
          </p:nvSpPr>
          <p:spPr bwMode="auto">
            <a:xfrm>
              <a:off x="2538" y="1143"/>
              <a:ext cx="48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56" name="Rectangle 41"/>
            <p:cNvSpPr>
              <a:spLocks noChangeArrowheads="1"/>
            </p:cNvSpPr>
            <p:nvPr/>
          </p:nvSpPr>
          <p:spPr bwMode="auto">
            <a:xfrm>
              <a:off x="1807" y="1348"/>
              <a:ext cx="1098" cy="490"/>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5157" name="Rectangle 42"/>
            <p:cNvSpPr>
              <a:spLocks noChangeArrowheads="1"/>
            </p:cNvSpPr>
            <p:nvPr/>
          </p:nvSpPr>
          <p:spPr bwMode="auto">
            <a:xfrm>
              <a:off x="1940" y="1135"/>
              <a:ext cx="40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0">
                  <a:solidFill>
                    <a:srgbClr val="790015"/>
                  </a:solidFill>
                  <a:latin typeface="Kruti Dev 010" charset="0"/>
                </a:rPr>
                <a:t>ABRAHAM</a:t>
              </a:r>
              <a:endParaRPr lang="en-US">
                <a:latin typeface="Kruti Dev 010" charset="0"/>
              </a:endParaRPr>
            </a:p>
          </p:txBody>
        </p:sp>
        <p:sp>
          <p:nvSpPr>
            <p:cNvPr id="5158" name="Rectangle 43"/>
            <p:cNvSpPr>
              <a:spLocks noChangeArrowheads="1"/>
            </p:cNvSpPr>
            <p:nvPr/>
          </p:nvSpPr>
          <p:spPr bwMode="auto">
            <a:xfrm>
              <a:off x="1807" y="1348"/>
              <a:ext cx="1556" cy="536"/>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5159" name="AutoShape 44"/>
            <p:cNvSpPr>
              <a:spLocks noChangeArrowheads="1"/>
            </p:cNvSpPr>
            <p:nvPr/>
          </p:nvSpPr>
          <p:spPr bwMode="auto">
            <a:xfrm>
              <a:off x="1807" y="1096"/>
              <a:ext cx="900" cy="695"/>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5160" name="Rectangle 45"/>
            <p:cNvSpPr>
              <a:spLocks noChangeArrowheads="1"/>
            </p:cNvSpPr>
            <p:nvPr/>
          </p:nvSpPr>
          <p:spPr bwMode="auto">
            <a:xfrm>
              <a:off x="1807" y="1352"/>
              <a:ext cx="1098" cy="443"/>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6" name="Rectangle 46"/>
            <p:cNvSpPr>
              <a:spLocks noChangeArrowheads="1"/>
            </p:cNvSpPr>
            <p:nvPr/>
          </p:nvSpPr>
          <p:spPr bwMode="auto">
            <a:xfrm>
              <a:off x="1862" y="1067"/>
              <a:ext cx="436" cy="271"/>
            </a:xfrm>
            <a:prstGeom prst="rect">
              <a:avLst/>
            </a:prstGeom>
            <a:noFill/>
            <a:ln w="9525">
              <a:noFill/>
              <a:miter lim="800000"/>
              <a:headEnd/>
              <a:tailEnd/>
            </a:ln>
          </p:spPr>
          <p:txBody>
            <a:bodyPr wrap="none" lIns="0" tIns="0" rIns="0" bIns="0">
              <a:spAutoFit/>
            </a:bodyPr>
            <a:lstStyle/>
            <a:p>
              <a:pPr algn="ctr">
                <a:defRPr/>
              </a:pPr>
              <a:r>
                <a:rPr lang="en-US" sz="2800" dirty="0">
                  <a:ln>
                    <a:solidFill>
                      <a:schemeClr val="accent2"/>
                    </a:solidFill>
                  </a:ln>
                  <a:solidFill>
                    <a:srgbClr val="790015"/>
                  </a:solidFill>
                  <a:latin typeface="Kruti Dev 010" pitchFamily="2" charset="0"/>
                  <a:ea typeface="ＭＳ Ｐゴシック" pitchFamily="34" charset="-128"/>
                  <a:cs typeface="+mn-cs"/>
                </a:rPr>
                <a:t>;qlqQ</a:t>
              </a:r>
            </a:p>
          </p:txBody>
        </p:sp>
        <p:sp>
          <p:nvSpPr>
            <p:cNvPr id="5162" name="Line 47"/>
            <p:cNvSpPr>
              <a:spLocks noChangeShapeType="1"/>
            </p:cNvSpPr>
            <p:nvPr/>
          </p:nvSpPr>
          <p:spPr bwMode="auto">
            <a:xfrm>
              <a:off x="1807" y="1285"/>
              <a:ext cx="1" cy="553"/>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63" name="Line 48"/>
            <p:cNvSpPr>
              <a:spLocks noChangeShapeType="1"/>
            </p:cNvSpPr>
            <p:nvPr/>
          </p:nvSpPr>
          <p:spPr bwMode="auto">
            <a:xfrm>
              <a:off x="2691" y="1348"/>
              <a:ext cx="504"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64" name="Rectangle 49"/>
            <p:cNvSpPr>
              <a:spLocks noChangeArrowheads="1"/>
            </p:cNvSpPr>
            <p:nvPr/>
          </p:nvSpPr>
          <p:spPr bwMode="auto">
            <a:xfrm>
              <a:off x="2005" y="1537"/>
              <a:ext cx="1556" cy="553"/>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5165" name="AutoShape 50"/>
            <p:cNvSpPr>
              <a:spLocks noChangeArrowheads="1"/>
            </p:cNvSpPr>
            <p:nvPr/>
          </p:nvSpPr>
          <p:spPr bwMode="auto">
            <a:xfrm>
              <a:off x="2005" y="1285"/>
              <a:ext cx="900" cy="694"/>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5166" name="Rectangle 51"/>
            <p:cNvSpPr>
              <a:spLocks noChangeArrowheads="1"/>
            </p:cNvSpPr>
            <p:nvPr/>
          </p:nvSpPr>
          <p:spPr bwMode="auto">
            <a:xfrm>
              <a:off x="2023" y="1541"/>
              <a:ext cx="1096" cy="44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7" name="Rectangle 52"/>
            <p:cNvSpPr>
              <a:spLocks noChangeArrowheads="1"/>
            </p:cNvSpPr>
            <p:nvPr/>
          </p:nvSpPr>
          <p:spPr bwMode="auto">
            <a:xfrm>
              <a:off x="2084" y="1244"/>
              <a:ext cx="507" cy="271"/>
            </a:xfrm>
            <a:prstGeom prst="rect">
              <a:avLst/>
            </a:prstGeom>
            <a:noFill/>
            <a:ln w="9525">
              <a:noFill/>
              <a:miter lim="800000"/>
              <a:headEnd/>
              <a:tailEnd/>
            </a:ln>
          </p:spPr>
          <p:txBody>
            <a:bodyPr wrap="none" lIns="0" tIns="0" rIns="0" bIns="0">
              <a:spAutoFit/>
            </a:bodyPr>
            <a:lstStyle/>
            <a:p>
              <a:pPr algn="ctr">
                <a:defRPr/>
              </a:pPr>
              <a:r>
                <a:rPr lang="en-US" sz="1800" dirty="0">
                  <a:solidFill>
                    <a:srgbClr val="790015"/>
                  </a:solidFill>
                  <a:latin typeface="Kruti Dev 010" pitchFamily="2" charset="0"/>
                  <a:ea typeface="ＭＳ Ｐゴシック" pitchFamily="34" charset="-128"/>
                  <a:cs typeface="+mn-cs"/>
                </a:rPr>
                <a:t>   </a:t>
              </a:r>
              <a:r>
                <a:rPr lang="en-US" sz="2800" dirty="0">
                  <a:ln>
                    <a:solidFill>
                      <a:schemeClr val="accent2"/>
                    </a:solidFill>
                  </a:ln>
                  <a:solidFill>
                    <a:srgbClr val="790015"/>
                  </a:solidFill>
                  <a:latin typeface="Kruti Dev 010" pitchFamily="2" charset="0"/>
                  <a:ea typeface="ＭＳ Ｐゴシック" pitchFamily="34" charset="-128"/>
                  <a:cs typeface="+mn-cs"/>
                </a:rPr>
                <a:t>ewlk</a:t>
              </a:r>
              <a:endParaRPr lang="en-US" sz="2400" dirty="0">
                <a:ln>
                  <a:solidFill>
                    <a:schemeClr val="accent2"/>
                  </a:solidFill>
                </a:ln>
                <a:solidFill>
                  <a:srgbClr val="790015"/>
                </a:solidFill>
                <a:latin typeface="Kruti Dev 010" pitchFamily="2" charset="0"/>
                <a:ea typeface="ＭＳ Ｐゴシック" pitchFamily="34" charset="-128"/>
                <a:cs typeface="+mn-cs"/>
              </a:endParaRPr>
            </a:p>
          </p:txBody>
        </p:sp>
        <p:sp>
          <p:nvSpPr>
            <p:cNvPr id="5168" name="Line 53"/>
            <p:cNvSpPr>
              <a:spLocks noChangeShapeType="1"/>
            </p:cNvSpPr>
            <p:nvPr/>
          </p:nvSpPr>
          <p:spPr bwMode="auto">
            <a:xfrm>
              <a:off x="2905" y="1537"/>
              <a:ext cx="48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69" name="Rectangle 54"/>
            <p:cNvSpPr>
              <a:spLocks noChangeArrowheads="1"/>
            </p:cNvSpPr>
            <p:nvPr/>
          </p:nvSpPr>
          <p:spPr bwMode="auto">
            <a:xfrm>
              <a:off x="2172" y="1727"/>
              <a:ext cx="1557" cy="553"/>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5170" name="AutoShape 55"/>
            <p:cNvSpPr>
              <a:spLocks noChangeArrowheads="1"/>
            </p:cNvSpPr>
            <p:nvPr/>
          </p:nvSpPr>
          <p:spPr bwMode="auto">
            <a:xfrm>
              <a:off x="2172" y="1490"/>
              <a:ext cx="901" cy="695"/>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5171" name="Rectangle 56"/>
            <p:cNvSpPr>
              <a:spLocks noChangeArrowheads="1"/>
            </p:cNvSpPr>
            <p:nvPr/>
          </p:nvSpPr>
          <p:spPr bwMode="auto">
            <a:xfrm>
              <a:off x="2172" y="1731"/>
              <a:ext cx="995" cy="458"/>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8" name="Rectangle 57"/>
            <p:cNvSpPr>
              <a:spLocks noChangeArrowheads="1"/>
            </p:cNvSpPr>
            <p:nvPr/>
          </p:nvSpPr>
          <p:spPr bwMode="auto">
            <a:xfrm>
              <a:off x="2192" y="1462"/>
              <a:ext cx="634" cy="271"/>
            </a:xfrm>
            <a:prstGeom prst="rect">
              <a:avLst/>
            </a:prstGeom>
            <a:noFill/>
            <a:ln w="9525">
              <a:noFill/>
              <a:miter lim="800000"/>
              <a:headEnd/>
              <a:tailEnd/>
            </a:ln>
          </p:spPr>
          <p:txBody>
            <a:bodyPr wrap="none" lIns="0" tIns="0" rIns="0" bIns="0">
              <a:spAutoFit/>
            </a:bodyPr>
            <a:lstStyle/>
            <a:p>
              <a:pPr algn="ctr">
                <a:defRPr/>
              </a:pPr>
              <a:r>
                <a:rPr lang="en-US" sz="2000" dirty="0">
                  <a:ln>
                    <a:solidFill>
                      <a:schemeClr val="accent2"/>
                    </a:solidFill>
                  </a:ln>
                  <a:solidFill>
                    <a:srgbClr val="790015"/>
                  </a:solidFill>
                  <a:latin typeface="Kruti Dev 010" pitchFamily="2" charset="0"/>
                  <a:ea typeface="ＭＳ Ｐゴシック" pitchFamily="34" charset="-128"/>
                  <a:cs typeface="+mn-cs"/>
                </a:rPr>
                <a:t>   </a:t>
              </a:r>
              <a:r>
                <a:rPr lang="en-US" sz="2800" dirty="0">
                  <a:ln>
                    <a:solidFill>
                      <a:schemeClr val="accent2"/>
                    </a:solidFill>
                  </a:ln>
                  <a:solidFill>
                    <a:srgbClr val="790015"/>
                  </a:solidFill>
                  <a:latin typeface="Kruti Dev 010" pitchFamily="2" charset="0"/>
                  <a:ea typeface="ＭＳ Ｐゴシック" pitchFamily="34" charset="-128"/>
                  <a:cs typeface="+mn-cs"/>
                </a:rPr>
                <a:t>;gks"kq</a:t>
              </a:r>
            </a:p>
          </p:txBody>
        </p:sp>
        <p:sp>
          <p:nvSpPr>
            <p:cNvPr id="5173" name="Line 58"/>
            <p:cNvSpPr>
              <a:spLocks noChangeShapeType="1"/>
            </p:cNvSpPr>
            <p:nvPr/>
          </p:nvSpPr>
          <p:spPr bwMode="auto">
            <a:xfrm>
              <a:off x="2172" y="1680"/>
              <a:ext cx="2" cy="55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74" name="Rectangle 59"/>
            <p:cNvSpPr>
              <a:spLocks noChangeArrowheads="1"/>
            </p:cNvSpPr>
            <p:nvPr/>
          </p:nvSpPr>
          <p:spPr bwMode="auto">
            <a:xfrm>
              <a:off x="2325" y="1942"/>
              <a:ext cx="1556" cy="552"/>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5175" name="AutoShape 60"/>
            <p:cNvSpPr>
              <a:spLocks noChangeArrowheads="1"/>
            </p:cNvSpPr>
            <p:nvPr/>
          </p:nvSpPr>
          <p:spPr bwMode="auto">
            <a:xfrm>
              <a:off x="2325" y="1680"/>
              <a:ext cx="934" cy="694"/>
            </a:xfrm>
            <a:prstGeom prst="roundRect">
              <a:avLst>
                <a:gd name="adj" fmla="val 1074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5176" name="Rectangle 61"/>
            <p:cNvSpPr>
              <a:spLocks noChangeArrowheads="1"/>
            </p:cNvSpPr>
            <p:nvPr/>
          </p:nvSpPr>
          <p:spPr bwMode="auto">
            <a:xfrm>
              <a:off x="2325" y="1942"/>
              <a:ext cx="1100" cy="457"/>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9" name="Rectangle 62"/>
            <p:cNvSpPr>
              <a:spLocks noChangeArrowheads="1"/>
            </p:cNvSpPr>
            <p:nvPr/>
          </p:nvSpPr>
          <p:spPr bwMode="auto">
            <a:xfrm>
              <a:off x="2289" y="1664"/>
              <a:ext cx="977" cy="271"/>
            </a:xfrm>
            <a:prstGeom prst="rect">
              <a:avLst/>
            </a:prstGeom>
            <a:noFill/>
            <a:ln w="9525">
              <a:noFill/>
              <a:miter lim="800000"/>
              <a:headEnd/>
              <a:tailEnd/>
            </a:ln>
          </p:spPr>
          <p:txBody>
            <a:bodyPr wrap="none" lIns="0" tIns="0" rIns="0" bIns="0">
              <a:spAutoFit/>
            </a:bodyPr>
            <a:lstStyle/>
            <a:p>
              <a:pPr algn="ctr">
                <a:defRPr/>
              </a:pPr>
              <a:r>
                <a:rPr lang="en-US" sz="2000" dirty="0">
                  <a:ln>
                    <a:solidFill>
                      <a:schemeClr val="accent2"/>
                    </a:solidFill>
                  </a:ln>
                  <a:solidFill>
                    <a:srgbClr val="790015"/>
                  </a:solidFill>
                  <a:latin typeface="Kruti Dev 010" pitchFamily="2" charset="0"/>
                  <a:ea typeface="ＭＳ Ｐゴシック" pitchFamily="34" charset="-128"/>
                  <a:cs typeface="+mn-cs"/>
                </a:rPr>
                <a:t>   </a:t>
              </a:r>
              <a:r>
                <a:rPr lang="en-US" sz="2800" dirty="0">
                  <a:ln>
                    <a:solidFill>
                      <a:schemeClr val="accent2"/>
                    </a:solidFill>
                  </a:ln>
                  <a:solidFill>
                    <a:srgbClr val="790015"/>
                  </a:solidFill>
                  <a:latin typeface="Kruti Dev 010" pitchFamily="2" charset="0"/>
                  <a:ea typeface="ＭＳ Ｐゴシック" pitchFamily="34" charset="-128"/>
                  <a:cs typeface="+mn-cs"/>
                </a:rPr>
                <a:t>vjktdrk</a:t>
              </a:r>
            </a:p>
          </p:txBody>
        </p:sp>
        <p:sp>
          <p:nvSpPr>
            <p:cNvPr id="5178" name="Line 63"/>
            <p:cNvSpPr>
              <a:spLocks noChangeShapeType="1"/>
            </p:cNvSpPr>
            <p:nvPr/>
          </p:nvSpPr>
          <p:spPr bwMode="auto">
            <a:xfrm>
              <a:off x="2325" y="1895"/>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79" name="Rectangle 64"/>
            <p:cNvSpPr>
              <a:spLocks noChangeArrowheads="1"/>
            </p:cNvSpPr>
            <p:nvPr/>
          </p:nvSpPr>
          <p:spPr bwMode="auto">
            <a:xfrm>
              <a:off x="2484" y="2161"/>
              <a:ext cx="1556" cy="54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5180" name="AutoShape 65"/>
            <p:cNvSpPr>
              <a:spLocks noChangeArrowheads="1"/>
            </p:cNvSpPr>
            <p:nvPr/>
          </p:nvSpPr>
          <p:spPr bwMode="auto">
            <a:xfrm>
              <a:off x="2484" y="1895"/>
              <a:ext cx="950" cy="694"/>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5181" name="Rectangle 66"/>
            <p:cNvSpPr>
              <a:spLocks noChangeArrowheads="1"/>
            </p:cNvSpPr>
            <p:nvPr/>
          </p:nvSpPr>
          <p:spPr bwMode="auto">
            <a:xfrm>
              <a:off x="2484" y="2166"/>
              <a:ext cx="1068" cy="44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0" name="Rectangle 67"/>
            <p:cNvSpPr>
              <a:spLocks noChangeArrowheads="1"/>
            </p:cNvSpPr>
            <p:nvPr/>
          </p:nvSpPr>
          <p:spPr bwMode="auto">
            <a:xfrm>
              <a:off x="2485" y="1878"/>
              <a:ext cx="755" cy="271"/>
            </a:xfrm>
            <a:prstGeom prst="rect">
              <a:avLst/>
            </a:prstGeom>
            <a:noFill/>
            <a:ln w="9525">
              <a:noFill/>
              <a:miter lim="800000"/>
              <a:headEnd/>
              <a:tailEnd/>
            </a:ln>
          </p:spPr>
          <p:txBody>
            <a:bodyPr wrap="none" lIns="0" tIns="0" rIns="0" bIns="0">
              <a:spAutoFit/>
            </a:bodyPr>
            <a:lstStyle/>
            <a:p>
              <a:pPr algn="ctr">
                <a:defRPr/>
              </a:pPr>
              <a:r>
                <a:rPr lang="en-US" sz="1800" dirty="0">
                  <a:solidFill>
                    <a:srgbClr val="790015"/>
                  </a:solidFill>
                  <a:latin typeface="Kruti Dev 010" pitchFamily="2" charset="0"/>
                  <a:ea typeface="ＭＳ Ｐゴシック" pitchFamily="34" charset="-128"/>
                  <a:cs typeface="+mn-cs"/>
                </a:rPr>
                <a:t>   </a:t>
              </a:r>
              <a:r>
                <a:rPr lang="en-US" sz="2800" dirty="0">
                  <a:ln>
                    <a:solidFill>
                      <a:schemeClr val="accent2"/>
                    </a:solidFill>
                  </a:ln>
                  <a:solidFill>
                    <a:srgbClr val="790015"/>
                  </a:solidFill>
                  <a:latin typeface="Kruti Dev 010" pitchFamily="2" charset="0"/>
                  <a:ea typeface="ＭＳ Ｐゴシック" pitchFamily="34" charset="-128"/>
                  <a:cs typeface="+mn-cs"/>
                </a:rPr>
                <a:t>jktoa'k</a:t>
              </a:r>
              <a:endParaRPr lang="en-US" sz="2400" dirty="0">
                <a:ln>
                  <a:solidFill>
                    <a:schemeClr val="accent2"/>
                  </a:solidFill>
                </a:ln>
                <a:solidFill>
                  <a:srgbClr val="790015"/>
                </a:solidFill>
                <a:latin typeface="Kruti Dev 010" pitchFamily="2" charset="0"/>
                <a:ea typeface="ＭＳ Ｐゴシック" pitchFamily="34" charset="-128"/>
                <a:cs typeface="+mn-cs"/>
              </a:endParaRPr>
            </a:p>
          </p:txBody>
        </p:sp>
        <p:sp>
          <p:nvSpPr>
            <p:cNvPr id="5183" name="Line 68"/>
            <p:cNvSpPr>
              <a:spLocks noChangeShapeType="1"/>
            </p:cNvSpPr>
            <p:nvPr/>
          </p:nvSpPr>
          <p:spPr bwMode="auto">
            <a:xfrm>
              <a:off x="2484" y="2104"/>
              <a:ext cx="1" cy="55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84" name="Rectangle 69"/>
            <p:cNvSpPr>
              <a:spLocks noChangeArrowheads="1"/>
            </p:cNvSpPr>
            <p:nvPr/>
          </p:nvSpPr>
          <p:spPr bwMode="auto">
            <a:xfrm>
              <a:off x="2655" y="2365"/>
              <a:ext cx="1556" cy="553"/>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5185" name="AutoShape 70"/>
            <p:cNvSpPr>
              <a:spLocks noChangeArrowheads="1"/>
            </p:cNvSpPr>
            <p:nvPr/>
          </p:nvSpPr>
          <p:spPr bwMode="auto">
            <a:xfrm>
              <a:off x="2655" y="2104"/>
              <a:ext cx="915" cy="709"/>
            </a:xfrm>
            <a:prstGeom prst="roundRect">
              <a:avLst>
                <a:gd name="adj" fmla="val 10495"/>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5186" name="Rectangle 71"/>
            <p:cNvSpPr>
              <a:spLocks noChangeArrowheads="1"/>
            </p:cNvSpPr>
            <p:nvPr/>
          </p:nvSpPr>
          <p:spPr bwMode="auto">
            <a:xfrm>
              <a:off x="2655" y="2365"/>
              <a:ext cx="1113" cy="458"/>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1" name="Rectangle 72"/>
            <p:cNvSpPr>
              <a:spLocks noChangeArrowheads="1"/>
            </p:cNvSpPr>
            <p:nvPr/>
          </p:nvSpPr>
          <p:spPr bwMode="auto">
            <a:xfrm>
              <a:off x="2601" y="2071"/>
              <a:ext cx="701" cy="271"/>
            </a:xfrm>
            <a:prstGeom prst="rect">
              <a:avLst/>
            </a:prstGeom>
            <a:noFill/>
            <a:ln w="9525">
              <a:noFill/>
              <a:miter lim="800000"/>
              <a:headEnd/>
              <a:tailEnd/>
            </a:ln>
          </p:spPr>
          <p:txBody>
            <a:bodyPr wrap="none" lIns="0" tIns="0" rIns="0" bIns="0">
              <a:spAutoFit/>
            </a:bodyPr>
            <a:lstStyle/>
            <a:p>
              <a:pPr algn="ctr">
                <a:defRPr/>
              </a:pPr>
              <a:r>
                <a:rPr lang="en-US" sz="2000" dirty="0">
                  <a:ln>
                    <a:solidFill>
                      <a:schemeClr val="accent2"/>
                    </a:solidFill>
                  </a:ln>
                  <a:solidFill>
                    <a:srgbClr val="790015"/>
                  </a:solidFill>
                  <a:latin typeface="Kruti Dev 010" pitchFamily="2" charset="0"/>
                  <a:ea typeface="ＭＳ Ｐゴシック" pitchFamily="34" charset="-128"/>
                  <a:cs typeface="+mn-cs"/>
                </a:rPr>
                <a:t>   </a:t>
              </a:r>
              <a:r>
                <a:rPr lang="en-US" sz="2800" dirty="0">
                  <a:ln>
                    <a:solidFill>
                      <a:schemeClr val="accent2"/>
                    </a:solidFill>
                  </a:ln>
                  <a:solidFill>
                    <a:srgbClr val="790015"/>
                  </a:solidFill>
                  <a:latin typeface="Kruti Dev 010" pitchFamily="2" charset="0"/>
                  <a:ea typeface="ＭＳ Ｐゴシック" pitchFamily="34" charset="-128"/>
                  <a:cs typeface="+mn-cs"/>
                </a:rPr>
                <a:t>nklrk</a:t>
              </a:r>
            </a:p>
          </p:txBody>
        </p:sp>
        <p:sp>
          <p:nvSpPr>
            <p:cNvPr id="5188" name="Line 73"/>
            <p:cNvSpPr>
              <a:spLocks noChangeShapeType="1"/>
            </p:cNvSpPr>
            <p:nvPr/>
          </p:nvSpPr>
          <p:spPr bwMode="auto">
            <a:xfrm>
              <a:off x="2655" y="2318"/>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89" name="Line 74"/>
            <p:cNvSpPr>
              <a:spLocks noChangeShapeType="1"/>
            </p:cNvSpPr>
            <p:nvPr/>
          </p:nvSpPr>
          <p:spPr bwMode="auto">
            <a:xfrm>
              <a:off x="3555" y="2365"/>
              <a:ext cx="488" cy="2"/>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90" name="Rectangle 75"/>
            <p:cNvSpPr>
              <a:spLocks noChangeArrowheads="1"/>
            </p:cNvSpPr>
            <p:nvPr/>
          </p:nvSpPr>
          <p:spPr bwMode="auto">
            <a:xfrm>
              <a:off x="2851" y="2571"/>
              <a:ext cx="1555" cy="537"/>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5191" name="AutoShape 76"/>
            <p:cNvSpPr>
              <a:spLocks noChangeArrowheads="1"/>
            </p:cNvSpPr>
            <p:nvPr/>
          </p:nvSpPr>
          <p:spPr bwMode="auto">
            <a:xfrm>
              <a:off x="2851" y="2318"/>
              <a:ext cx="899" cy="695"/>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5192" name="Rectangle 77"/>
            <p:cNvSpPr>
              <a:spLocks noChangeArrowheads="1"/>
            </p:cNvSpPr>
            <p:nvPr/>
          </p:nvSpPr>
          <p:spPr bwMode="auto">
            <a:xfrm>
              <a:off x="2851" y="2575"/>
              <a:ext cx="1098" cy="442"/>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sp>
          <p:nvSpPr>
            <p:cNvPr id="12" name="Rectangle 78"/>
            <p:cNvSpPr>
              <a:spLocks noChangeArrowheads="1"/>
            </p:cNvSpPr>
            <p:nvPr/>
          </p:nvSpPr>
          <p:spPr bwMode="auto">
            <a:xfrm>
              <a:off x="2856" y="2314"/>
              <a:ext cx="954" cy="271"/>
            </a:xfrm>
            <a:prstGeom prst="rect">
              <a:avLst/>
            </a:prstGeom>
            <a:noFill/>
            <a:ln w="9525">
              <a:noFill/>
              <a:miter lim="800000"/>
              <a:headEnd/>
              <a:tailEnd/>
            </a:ln>
          </p:spPr>
          <p:txBody>
            <a:bodyPr wrap="none" lIns="0" tIns="0" rIns="0" bIns="0">
              <a:spAutoFit/>
            </a:bodyPr>
            <a:lstStyle/>
            <a:p>
              <a:pPr algn="ctr">
                <a:defRPr/>
              </a:pPr>
              <a:r>
                <a:rPr lang="en-US" sz="2000" dirty="0">
                  <a:ln>
                    <a:solidFill>
                      <a:schemeClr val="accent2"/>
                    </a:solidFill>
                  </a:ln>
                  <a:solidFill>
                    <a:srgbClr val="790015"/>
                  </a:solidFill>
                  <a:latin typeface="Kruti Dev 010" pitchFamily="2" charset="0"/>
                  <a:ea typeface="ＭＳ Ｐゴシック" pitchFamily="34" charset="-128"/>
                  <a:cs typeface="+mn-cs"/>
                </a:rPr>
                <a:t>   </a:t>
              </a:r>
              <a:r>
                <a:rPr lang="en-US" sz="2800" dirty="0">
                  <a:ln>
                    <a:solidFill>
                      <a:schemeClr val="accent2"/>
                    </a:solidFill>
                  </a:ln>
                  <a:solidFill>
                    <a:srgbClr val="790015"/>
                  </a:solidFill>
                  <a:latin typeface="Kruti Dev 010" pitchFamily="2" charset="0"/>
                  <a:ea typeface="ＭＳ Ｐゴシック" pitchFamily="34" charset="-128"/>
                  <a:cs typeface="+mn-cs"/>
                </a:rPr>
                <a:t>'kkafrdky</a:t>
              </a:r>
            </a:p>
          </p:txBody>
        </p:sp>
        <p:sp>
          <p:nvSpPr>
            <p:cNvPr id="5194" name="Line 79"/>
            <p:cNvSpPr>
              <a:spLocks noChangeShapeType="1"/>
            </p:cNvSpPr>
            <p:nvPr/>
          </p:nvSpPr>
          <p:spPr bwMode="auto">
            <a:xfrm>
              <a:off x="2851" y="2524"/>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95" name="Line 80"/>
            <p:cNvSpPr>
              <a:spLocks noChangeShapeType="1"/>
            </p:cNvSpPr>
            <p:nvPr/>
          </p:nvSpPr>
          <p:spPr bwMode="auto">
            <a:xfrm>
              <a:off x="3750" y="2571"/>
              <a:ext cx="48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96" name="Rectangle 81"/>
            <p:cNvSpPr>
              <a:spLocks noChangeArrowheads="1"/>
            </p:cNvSpPr>
            <p:nvPr/>
          </p:nvSpPr>
          <p:spPr bwMode="auto">
            <a:xfrm>
              <a:off x="3048" y="2817"/>
              <a:ext cx="1556" cy="543"/>
            </a:xfrm>
            <a:prstGeom prst="rect">
              <a:avLst/>
            </a:prstGeom>
            <a:solidFill>
              <a:srgbClr val="FFD34A"/>
            </a:solidFill>
            <a:ln w="31750">
              <a:solidFill>
                <a:srgbClr val="1A0004"/>
              </a:solidFill>
              <a:miter lim="800000"/>
              <a:headEnd/>
              <a:tailEnd/>
            </a:ln>
          </p:spPr>
          <p:txBody>
            <a:bodyPr/>
            <a:lstStyle/>
            <a:p>
              <a:endParaRPr lang="en-US">
                <a:latin typeface="Kruti Dev 010" charset="0"/>
              </a:endParaRPr>
            </a:p>
          </p:txBody>
        </p:sp>
        <p:sp>
          <p:nvSpPr>
            <p:cNvPr id="5197" name="AutoShape 82"/>
            <p:cNvSpPr>
              <a:spLocks noChangeArrowheads="1"/>
            </p:cNvSpPr>
            <p:nvPr/>
          </p:nvSpPr>
          <p:spPr bwMode="auto">
            <a:xfrm>
              <a:off x="3048" y="2524"/>
              <a:ext cx="901" cy="694"/>
            </a:xfrm>
            <a:prstGeom prst="roundRect">
              <a:avLst>
                <a:gd name="adj" fmla="val 10727"/>
              </a:avLst>
            </a:prstGeom>
            <a:solidFill>
              <a:srgbClr val="FFD34A"/>
            </a:solidFill>
            <a:ln w="31750">
              <a:solidFill>
                <a:srgbClr val="1A0004"/>
              </a:solidFill>
              <a:round/>
              <a:headEnd/>
              <a:tailEnd/>
            </a:ln>
          </p:spPr>
          <p:txBody>
            <a:bodyPr/>
            <a:lstStyle/>
            <a:p>
              <a:endParaRPr lang="en-US">
                <a:latin typeface="Kruti Dev 010" charset="0"/>
              </a:endParaRPr>
            </a:p>
          </p:txBody>
        </p:sp>
        <p:sp>
          <p:nvSpPr>
            <p:cNvPr id="5198" name="Rectangle 83"/>
            <p:cNvSpPr>
              <a:spLocks noChangeArrowheads="1"/>
            </p:cNvSpPr>
            <p:nvPr/>
          </p:nvSpPr>
          <p:spPr bwMode="auto">
            <a:xfrm>
              <a:off x="3048" y="2840"/>
              <a:ext cx="986" cy="444"/>
            </a:xfrm>
            <a:prstGeom prst="rect">
              <a:avLst/>
            </a:prstGeom>
            <a:solidFill>
              <a:srgbClr val="FFD34A"/>
            </a:solidFill>
            <a:ln w="31750">
              <a:solidFill>
                <a:srgbClr val="FFD34A"/>
              </a:solidFill>
              <a:miter lim="800000"/>
              <a:headEnd/>
              <a:tailEnd/>
            </a:ln>
          </p:spPr>
          <p:txBody>
            <a:bodyPr/>
            <a:lstStyle/>
            <a:p>
              <a:endParaRPr lang="en-US">
                <a:latin typeface="Kruti Dev 010" charset="0"/>
              </a:endParaRPr>
            </a:p>
          </p:txBody>
        </p:sp>
        <p:grpSp>
          <p:nvGrpSpPr>
            <p:cNvPr id="5199" name="Group 84"/>
            <p:cNvGrpSpPr>
              <a:grpSpLocks/>
            </p:cNvGrpSpPr>
            <p:nvPr/>
          </p:nvGrpSpPr>
          <p:grpSpPr bwMode="auto">
            <a:xfrm>
              <a:off x="3172" y="2524"/>
              <a:ext cx="577" cy="388"/>
              <a:chOff x="3073" y="3066"/>
              <a:chExt cx="503" cy="330"/>
            </a:xfrm>
          </p:grpSpPr>
          <p:sp>
            <p:nvSpPr>
              <p:cNvPr id="5202" name="Rectangle 85"/>
              <p:cNvSpPr>
                <a:spLocks noChangeArrowheads="1"/>
              </p:cNvSpPr>
              <p:nvPr/>
            </p:nvSpPr>
            <p:spPr bwMode="auto">
              <a:xfrm>
                <a:off x="3073" y="3112"/>
                <a:ext cx="24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2800">
                    <a:solidFill>
                      <a:schemeClr val="accent1"/>
                    </a:solidFill>
                    <a:latin typeface="Kruti Dev 010" charset="0"/>
                  </a:rPr>
                  <a:t>   </a:t>
                </a:r>
                <a:endParaRPr lang="en-US">
                  <a:latin typeface="Kruti Dev 010" charset="0"/>
                </a:endParaRPr>
              </a:p>
            </p:txBody>
          </p:sp>
          <p:sp>
            <p:nvSpPr>
              <p:cNvPr id="13" name="Rectangle 86"/>
              <p:cNvSpPr>
                <a:spLocks noChangeArrowheads="1"/>
              </p:cNvSpPr>
              <p:nvPr/>
            </p:nvSpPr>
            <p:spPr bwMode="auto">
              <a:xfrm>
                <a:off x="3150" y="3066"/>
                <a:ext cx="426" cy="330"/>
              </a:xfrm>
              <a:prstGeom prst="rect">
                <a:avLst/>
              </a:prstGeom>
              <a:noFill/>
              <a:ln w="9525">
                <a:noFill/>
                <a:miter lim="800000"/>
                <a:headEnd/>
                <a:tailEnd/>
              </a:ln>
            </p:spPr>
            <p:txBody>
              <a:bodyPr wrap="none" lIns="0" tIns="0" rIns="0" bIns="0">
                <a:spAutoFit/>
              </a:bodyPr>
              <a:lstStyle/>
              <a:p>
                <a:pPr algn="ctr">
                  <a:defRPr/>
                </a:pPr>
                <a:r>
                  <a:rPr lang="en-US" sz="4000" dirty="0">
                    <a:ln>
                      <a:solidFill>
                        <a:schemeClr val="accent5">
                          <a:lumMod val="50000"/>
                        </a:schemeClr>
                      </a:solidFill>
                    </a:ln>
                    <a:solidFill>
                      <a:schemeClr val="accent1"/>
                    </a:solidFill>
                    <a:latin typeface="Kruti Dev 010" pitchFamily="2" charset="0"/>
                    <a:ea typeface="ＭＳ Ｐゴシック" pitchFamily="34" charset="-128"/>
                    <a:cs typeface="+mn-cs"/>
                  </a:rPr>
                  <a:t>;h'kq</a:t>
                </a:r>
                <a:endParaRPr lang="en-US" sz="4000" dirty="0">
                  <a:ln>
                    <a:solidFill>
                      <a:schemeClr val="accent5">
                        <a:lumMod val="50000"/>
                      </a:schemeClr>
                    </a:solidFill>
                  </a:ln>
                  <a:latin typeface="Kruti Dev 010" pitchFamily="2" charset="0"/>
                  <a:ea typeface="ＭＳ Ｐゴシック" pitchFamily="34" charset="-128"/>
                  <a:cs typeface="+mn-cs"/>
                </a:endParaRPr>
              </a:p>
            </p:txBody>
          </p:sp>
        </p:grpSp>
        <p:sp>
          <p:nvSpPr>
            <p:cNvPr id="5200" name="Line 87"/>
            <p:cNvSpPr>
              <a:spLocks noChangeShapeType="1"/>
            </p:cNvSpPr>
            <p:nvPr/>
          </p:nvSpPr>
          <p:spPr bwMode="auto">
            <a:xfrm>
              <a:off x="3048" y="2761"/>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01" name="Line 88"/>
            <p:cNvSpPr>
              <a:spLocks noChangeShapeType="1"/>
            </p:cNvSpPr>
            <p:nvPr/>
          </p:nvSpPr>
          <p:spPr bwMode="auto">
            <a:xfrm>
              <a:off x="2005" y="1490"/>
              <a:ext cx="1" cy="536"/>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56675" name="AutoShape 3"/>
          <p:cNvSpPr>
            <a:spLocks noChangeArrowheads="1"/>
          </p:cNvSpPr>
          <p:nvPr/>
        </p:nvSpPr>
        <p:spPr bwMode="auto">
          <a:xfrm rot="-1440000">
            <a:off x="3343275" y="3948113"/>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latin typeface="Kruti Dev 010" charset="0"/>
            </a:endParaRPr>
          </a:p>
        </p:txBody>
      </p:sp>
      <p:sp>
        <p:nvSpPr>
          <p:cNvPr id="5124"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latin typeface="Kruti Dev 010" charset="0"/>
            </a:endParaRPr>
          </a:p>
        </p:txBody>
      </p:sp>
      <p:sp>
        <p:nvSpPr>
          <p:cNvPr id="156679" name="Rectangle 7"/>
          <p:cNvSpPr>
            <a:spLocks noChangeArrowheads="1"/>
          </p:cNvSpPr>
          <p:nvPr/>
        </p:nvSpPr>
        <p:spPr bwMode="auto">
          <a:xfrm>
            <a:off x="1793875" y="17463"/>
            <a:ext cx="3959225" cy="523220"/>
          </a:xfrm>
          <a:prstGeom prst="rect">
            <a:avLst/>
          </a:prstGeom>
          <a:noFill/>
          <a:ln w="12700">
            <a:noFill/>
            <a:miter lim="800000"/>
            <a:headEnd/>
            <a:tailEnd/>
          </a:ln>
          <a:effectLst/>
        </p:spPr>
        <p:txBody>
          <a:bodyPr>
            <a:spAutoFit/>
          </a:bodyPr>
          <a:lstStyle/>
          <a:p>
            <a:pPr>
              <a:defRPr/>
            </a:pPr>
            <a:r>
              <a:rPr lang="en-US" sz="2800" dirty="0">
                <a:ln>
                  <a:solidFill>
                    <a:schemeClr val="tx1"/>
                  </a:solidFill>
                </a:ln>
                <a:solidFill>
                  <a:schemeClr val="hlink"/>
                </a:solidFill>
                <a:effectLst>
                  <a:outerShdw blurRad="38100" dist="38100" dir="2700000" algn="tl">
                    <a:srgbClr val="000000"/>
                  </a:outerShdw>
                </a:effectLst>
                <a:latin typeface="Kruti Dev 010" pitchFamily="2" charset="0"/>
                <a:ea typeface="ＭＳ Ｐゴシック" pitchFamily="-84" charset="-128"/>
                <a:cs typeface="+mn-cs"/>
              </a:rPr>
              <a:t>eykdh vkSj eRrh ds chp</a:t>
            </a:r>
          </a:p>
        </p:txBody>
      </p:sp>
      <p:sp>
        <p:nvSpPr>
          <p:cNvPr id="5126" name="Text Box 8"/>
          <p:cNvSpPr txBox="1">
            <a:spLocks noChangeArrowheads="1"/>
          </p:cNvSpPr>
          <p:nvPr/>
        </p:nvSpPr>
        <p:spPr bwMode="auto">
          <a:xfrm>
            <a:off x="8718550"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56684" name="Rectangle 12"/>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04</a:t>
            </a:r>
          </a:p>
        </p:txBody>
      </p:sp>
      <p:sp>
        <p:nvSpPr>
          <p:cNvPr id="5128" name="Text Box 13"/>
          <p:cNvSpPr txBox="1">
            <a:spLocks noChangeArrowheads="1"/>
          </p:cNvSpPr>
          <p:nvPr/>
        </p:nvSpPr>
        <p:spPr bwMode="auto">
          <a:xfrm>
            <a:off x="479425" y="6545263"/>
            <a:ext cx="72866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Kruti Dev 010" charset="0"/>
              </a:rPr>
              <a:t>©2006 TBBMI</a:t>
            </a:r>
          </a:p>
        </p:txBody>
      </p:sp>
      <p:grpSp>
        <p:nvGrpSpPr>
          <p:cNvPr id="14" name="Group 22"/>
          <p:cNvGrpSpPr>
            <a:grpSpLocks/>
          </p:cNvGrpSpPr>
          <p:nvPr/>
        </p:nvGrpSpPr>
        <p:grpSpPr bwMode="auto">
          <a:xfrm>
            <a:off x="1857375" y="357188"/>
            <a:ext cx="4311650" cy="3309937"/>
            <a:chOff x="1082" y="322"/>
            <a:chExt cx="2716" cy="2027"/>
          </a:xfrm>
        </p:grpSpPr>
        <p:sp>
          <p:nvSpPr>
            <p:cNvPr id="156688" name="Text Box 16"/>
            <p:cNvSpPr txBox="1">
              <a:spLocks noChangeArrowheads="1"/>
            </p:cNvSpPr>
            <p:nvPr/>
          </p:nvSpPr>
          <p:spPr bwMode="auto">
            <a:xfrm>
              <a:off x="1093" y="322"/>
              <a:ext cx="2297" cy="434"/>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000" dirty="0">
                  <a:ln>
                    <a:solidFill>
                      <a:srgbClr val="FF0000"/>
                    </a:solidFill>
                  </a:ln>
                  <a:solidFill>
                    <a:srgbClr val="FF0000"/>
                  </a:solidFill>
                  <a:latin typeface="Kruti Dev 010" pitchFamily="2" charset="0"/>
                  <a:ea typeface="+mn-ea"/>
                  <a:cs typeface="+mn-cs"/>
                </a:rPr>
                <a:t>iqjkuk fu;e</a:t>
              </a:r>
            </a:p>
          </p:txBody>
        </p:sp>
        <p:sp>
          <p:nvSpPr>
            <p:cNvPr id="156691" name="AutoShape 19"/>
            <p:cNvSpPr>
              <a:spLocks noChangeArrowheads="1"/>
            </p:cNvSpPr>
            <p:nvPr/>
          </p:nvSpPr>
          <p:spPr bwMode="auto">
            <a:xfrm flipH="1">
              <a:off x="1082" y="728"/>
              <a:ext cx="2716" cy="1621"/>
            </a:xfrm>
            <a:prstGeom prst="parallelogram">
              <a:avLst>
                <a:gd name="adj" fmla="val 79532"/>
              </a:avLst>
            </a:prstGeom>
            <a:noFill/>
            <a:ln w="76200">
              <a:solidFill>
                <a:srgbClr val="FF0000"/>
              </a:solidFill>
              <a:miter lim="800000"/>
              <a:headEnd/>
              <a:tailEnd/>
            </a:ln>
            <a:effectLst>
              <a:outerShdw blurRad="63500" dist="91581" dir="2021404"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grpSp>
        <p:nvGrpSpPr>
          <p:cNvPr id="15" name="Group 23"/>
          <p:cNvGrpSpPr>
            <a:grpSpLocks/>
          </p:cNvGrpSpPr>
          <p:nvPr/>
        </p:nvGrpSpPr>
        <p:grpSpPr bwMode="auto">
          <a:xfrm>
            <a:off x="4283075" y="4025900"/>
            <a:ext cx="3646488" cy="2043113"/>
            <a:chOff x="2826" y="2600"/>
            <a:chExt cx="2297" cy="1287"/>
          </a:xfrm>
        </p:grpSpPr>
        <p:sp>
          <p:nvSpPr>
            <p:cNvPr id="156689" name="Text Box 17"/>
            <p:cNvSpPr txBox="1">
              <a:spLocks noChangeArrowheads="1"/>
            </p:cNvSpPr>
            <p:nvPr/>
          </p:nvSpPr>
          <p:spPr bwMode="auto">
            <a:xfrm>
              <a:off x="2826" y="3402"/>
              <a:ext cx="2297" cy="48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400" dirty="0">
                  <a:ln>
                    <a:solidFill>
                      <a:schemeClr val="tx1"/>
                    </a:solidFill>
                  </a:ln>
                  <a:solidFill>
                    <a:schemeClr val="tx1"/>
                  </a:solidFill>
                  <a:latin typeface="Kruti Dev 010" pitchFamily="2" charset="0"/>
                  <a:ea typeface="+mn-ea"/>
                  <a:cs typeface="+mn-cs"/>
                </a:rPr>
                <a:t>u;k fu;e</a:t>
              </a:r>
            </a:p>
          </p:txBody>
        </p:sp>
        <p:sp>
          <p:nvSpPr>
            <p:cNvPr id="156692" name="Rectangle 20"/>
            <p:cNvSpPr>
              <a:spLocks noChangeArrowheads="1"/>
            </p:cNvSpPr>
            <p:nvPr/>
          </p:nvSpPr>
          <p:spPr bwMode="auto">
            <a:xfrm>
              <a:off x="3108" y="2600"/>
              <a:ext cx="1013" cy="323"/>
            </a:xfrm>
            <a:prstGeom prst="rect">
              <a:avLst/>
            </a:prstGeom>
            <a:noFill/>
            <a:ln w="76200">
              <a:solidFill>
                <a:schemeClr val="accent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sp>
        <p:nvSpPr>
          <p:cNvPr id="5131" name="Text Box 21"/>
          <p:cNvSpPr txBox="1">
            <a:spLocks noChangeArrowheads="1"/>
          </p:cNvSpPr>
          <p:nvPr/>
        </p:nvSpPr>
        <p:spPr bwMode="auto">
          <a:xfrm>
            <a:off x="8580438" y="6467475"/>
            <a:ext cx="273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latin typeface="Kruti Dev 010" charset="0"/>
              </a:rPr>
              <a:t>2</a:t>
            </a:r>
            <a:endParaRPr lang="en-US" b="0">
              <a:solidFill>
                <a:srgbClr val="FFFFFF"/>
              </a:solidFill>
              <a:latin typeface="Kruti Dev 010" charset="0"/>
            </a:endParaRPr>
          </a:p>
        </p:txBody>
      </p:sp>
      <p:sp>
        <p:nvSpPr>
          <p:cNvPr id="81" name="Rectangle 80"/>
          <p:cNvSpPr/>
          <p:nvPr/>
        </p:nvSpPr>
        <p:spPr>
          <a:xfrm>
            <a:off x="40204"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5133" name="Rectangle 81"/>
          <p:cNvSpPr>
            <a:spLocks noChangeArrowheads="1"/>
          </p:cNvSpPr>
          <p:nvPr/>
        </p:nvSpPr>
        <p:spPr bwMode="auto">
          <a:xfrm>
            <a:off x="0" y="977900"/>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5134" name="Text Box 23"/>
          <p:cNvSpPr txBox="1">
            <a:spLocks noChangeArrowheads="1"/>
          </p:cNvSpPr>
          <p:nvPr/>
        </p:nvSpPr>
        <p:spPr bwMode="auto">
          <a:xfrm>
            <a:off x="6445250" y="6127750"/>
            <a:ext cx="23352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lnSpc>
                <a:spcPct val="115000"/>
              </a:lnSpc>
              <a:spcAft>
                <a:spcPts val="1000"/>
              </a:spcAft>
            </a:pPr>
            <a:r>
              <a:rPr lang="hi-in" sz="1800">
                <a:solidFill>
                  <a:schemeClr val="tx1"/>
                </a:solidFill>
                <a:latin typeface="Kruti Dev 010" charset="0"/>
              </a:rPr>
              <a:t>सहायक पुस्तक</a:t>
            </a:r>
            <a:r>
              <a:rPr lang="hi-in" sz="1800">
                <a:latin typeface="Kruti Dev 010" charset="0"/>
                <a:ea typeface="Calibri" charset="0"/>
                <a:cs typeface="Mangal" charset="0"/>
              </a:rPr>
              <a:t> </a:t>
            </a:r>
            <a:r>
              <a:rPr lang="hi-in" sz="1800">
                <a:solidFill>
                  <a:schemeClr val="tx1"/>
                </a:solidFill>
                <a:latin typeface="Kruti Dev 010" charset="0"/>
                <a:ea typeface="Calibri" charset="0"/>
                <a:cs typeface="Mangal" charset="0"/>
              </a:rPr>
              <a:t>३८</a:t>
            </a:r>
            <a:r>
              <a:rPr lang="en-US" sz="1800">
                <a:solidFill>
                  <a:schemeClr val="tx1"/>
                </a:solidFill>
                <a:latin typeface="Kruti Dev 010" charset="0"/>
                <a:ea typeface="Calibri" charset="0"/>
                <a:cs typeface="Times New Roman" charset="0"/>
              </a:rPr>
              <a:t>−</a:t>
            </a:r>
            <a:r>
              <a:rPr lang="hi-in" sz="1800">
                <a:solidFill>
                  <a:schemeClr val="tx1"/>
                </a:solidFill>
                <a:latin typeface="Kruti Dev 010" charset="0"/>
                <a:ea typeface="Calibri" charset="0"/>
                <a:cs typeface="Mangal" charset="0"/>
              </a:rPr>
              <a:t>३९</a:t>
            </a:r>
            <a:endParaRPr lang="en-US" sz="1800">
              <a:solidFill>
                <a:schemeClr val="tx1"/>
              </a:solidFill>
              <a:latin typeface="Kruti Dev 010" charset="0"/>
              <a:ea typeface="Calibri" charset="0"/>
              <a:cs typeface="Times New Roman" charset="0"/>
            </a:endParaRPr>
          </a:p>
          <a:p>
            <a:pPr algn="ctr">
              <a:spcBef>
                <a:spcPct val="50000"/>
              </a:spcBef>
            </a:pPr>
            <a:endParaRPr lang="en-US" sz="1800">
              <a:solidFill>
                <a:schemeClr val="tx1"/>
              </a:solidFill>
              <a:latin typeface="Kruti Dev 010" charset="0"/>
            </a:endParaRPr>
          </a:p>
        </p:txBody>
      </p:sp>
      <p:sp>
        <p:nvSpPr>
          <p:cNvPr id="83" name="Rectangle 82"/>
          <p:cNvSpPr/>
          <p:nvPr/>
        </p:nvSpPr>
        <p:spPr bwMode="auto">
          <a:xfrm>
            <a:off x="40205" y="-822325"/>
            <a:ext cx="4696901" cy="3154317"/>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a:t>
            </a: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6675"/>
                                        </p:tgtEl>
                                        <p:attrNameLst>
                                          <p:attrName>style.visibility</p:attrName>
                                        </p:attrNameLst>
                                      </p:cBhvr>
                                      <p:to>
                                        <p:strVal val="visible"/>
                                      </p:to>
                                    </p:set>
                                    <p:anim calcmode="lin" valueType="num">
                                      <p:cBhvr additive="base">
                                        <p:cTn id="7" dur="500" fill="hold"/>
                                        <p:tgtEl>
                                          <p:spTgt spid="156675"/>
                                        </p:tgtEl>
                                        <p:attrNameLst>
                                          <p:attrName>ppt_x</p:attrName>
                                        </p:attrNameLst>
                                      </p:cBhvr>
                                      <p:tavLst>
                                        <p:tav tm="0">
                                          <p:val>
                                            <p:strVal val="0-#ppt_w/2"/>
                                          </p:val>
                                        </p:tav>
                                        <p:tav tm="100000">
                                          <p:val>
                                            <p:strVal val="#ppt_x"/>
                                          </p:val>
                                        </p:tav>
                                      </p:tavLst>
                                    </p:anim>
                                    <p:anim calcmode="lin" valueType="num">
                                      <p:cBhvr additive="base">
                                        <p:cTn id="8" dur="500" fill="hold"/>
                                        <p:tgtEl>
                                          <p:spTgt spid="15667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287747" name="Rectangle 3"/>
          <p:cNvSpPr>
            <a:spLocks noChangeArrowheads="1"/>
          </p:cNvSpPr>
          <p:nvPr/>
        </p:nvSpPr>
        <p:spPr bwMode="auto">
          <a:xfrm>
            <a:off x="3709988" y="1571625"/>
            <a:ext cx="25495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sz="3600">
                <a:solidFill>
                  <a:schemeClr val="accent2"/>
                </a:solidFill>
                <a:latin typeface="Kruti Dev 010" charset="0"/>
              </a:rPr>
              <a:t>fldanj ;wukuh</a:t>
            </a:r>
          </a:p>
        </p:txBody>
      </p:sp>
      <p:sp>
        <p:nvSpPr>
          <p:cNvPr id="6148" name="AutoShape 5"/>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6149" name="Rectangle 6"/>
          <p:cNvSpPr>
            <a:spLocks noChangeArrowheads="1"/>
          </p:cNvSpPr>
          <p:nvPr/>
        </p:nvSpPr>
        <p:spPr bwMode="auto">
          <a:xfrm>
            <a:off x="2971800" y="931863"/>
            <a:ext cx="20161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Kruti Dev 010" charset="0"/>
              </a:rPr>
              <a:t>  </a:t>
            </a:r>
            <a:r>
              <a:rPr lang="en-US" sz="3600">
                <a:solidFill>
                  <a:schemeClr val="bg2"/>
                </a:solidFill>
                <a:latin typeface="Kruti Dev 010" charset="0"/>
              </a:rPr>
              <a:t>'kkafrdky</a:t>
            </a:r>
          </a:p>
        </p:txBody>
      </p:sp>
      <p:sp>
        <p:nvSpPr>
          <p:cNvPr id="6150" name="Rectangle 7"/>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6151" name="Rectangle 8"/>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6152" name="Line 9"/>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3" name="Line 13"/>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154" name="Group 17"/>
          <p:cNvGrpSpPr>
            <a:grpSpLocks/>
          </p:cNvGrpSpPr>
          <p:nvPr/>
        </p:nvGrpSpPr>
        <p:grpSpPr bwMode="auto">
          <a:xfrm>
            <a:off x="0" y="2254250"/>
            <a:ext cx="3721100" cy="2538413"/>
            <a:chOff x="0" y="1420"/>
            <a:chExt cx="2344" cy="1599"/>
          </a:xfrm>
        </p:grpSpPr>
        <p:sp>
          <p:nvSpPr>
            <p:cNvPr id="287758" name="Rectangle 14"/>
            <p:cNvSpPr>
              <a:spLocks noChangeArrowheads="1"/>
            </p:cNvSpPr>
            <p:nvPr/>
          </p:nvSpPr>
          <p:spPr bwMode="auto">
            <a:xfrm>
              <a:off x="0" y="1420"/>
              <a:ext cx="2344" cy="754"/>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4000" b="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vksVh </a:t>
              </a:r>
              <a:r>
                <a:rPr lang="en-US" sz="4000" b="0" dirty="0">
                  <a:solidFill>
                    <a:schemeClr val="tx2"/>
                  </a:solidFill>
                  <a:effectLst>
                    <a:outerShdw blurRad="38100" dist="38100" dir="2700000" algn="tl">
                      <a:srgbClr val="000000">
                        <a:alpha val="43137"/>
                      </a:srgbClr>
                    </a:outerShdw>
                  </a:effectLst>
                  <a:latin typeface="Kruti Dev 010" pitchFamily="2" charset="0"/>
                  <a:ea typeface="+mn-ea"/>
                  <a:cs typeface="+mn-cs"/>
                </a:rPr>
                <a:t> </a:t>
              </a:r>
              <a:r>
                <a:rPr lang="en-US" sz="7200" b="0" dirty="0">
                  <a:solidFill>
                    <a:srgbClr val="7FFF00"/>
                  </a:solidFill>
                  <a:effectLst>
                    <a:outerShdw blurRad="38100" dist="38100" dir="2700000" algn="tl">
                      <a:srgbClr val="000000">
                        <a:alpha val="43137"/>
                      </a:srgbClr>
                    </a:outerShdw>
                  </a:effectLst>
                  <a:latin typeface="Kruti Dev 010" pitchFamily="2" charset="0"/>
                  <a:ea typeface="+mn-ea"/>
                  <a:cs typeface="+mn-cs"/>
                </a:rPr>
                <a:t>,l </a:t>
              </a:r>
              <a:r>
                <a:rPr lang="en-US" sz="4000" b="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,uVh</a:t>
              </a:r>
            </a:p>
          </p:txBody>
        </p:sp>
        <p:sp>
          <p:nvSpPr>
            <p:cNvPr id="287759" name="AutoShape 15"/>
            <p:cNvSpPr>
              <a:spLocks noChangeArrowheads="1"/>
            </p:cNvSpPr>
            <p:nvPr/>
          </p:nvSpPr>
          <p:spPr bwMode="auto">
            <a:xfrm rot="162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a:effectLst>
              <a:outerShdw blurRad="635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sp>
        <p:nvSpPr>
          <p:cNvPr id="287760" name="Rectangle 16"/>
          <p:cNvSpPr>
            <a:spLocks noChangeArrowheads="1"/>
          </p:cNvSpPr>
          <p:nvPr/>
        </p:nvSpPr>
        <p:spPr bwMode="auto">
          <a:xfrm>
            <a:off x="4830982" y="717058"/>
            <a:ext cx="2390077" cy="70532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spcBef>
                <a:spcPct val="50000"/>
              </a:spcBef>
              <a:defRPr/>
            </a:pPr>
            <a:r>
              <a:rPr lang="en-US" sz="4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 </a:t>
            </a:r>
            <a:r>
              <a:rPr lang="en-US" sz="4000" dirty="0">
                <a:ln>
                  <a:solidFill>
                    <a:srgbClr val="FFFF00"/>
                  </a:solidFill>
                </a:ln>
                <a:solidFill>
                  <a:srgbClr val="FAFD00"/>
                </a:solidFill>
                <a:effectLst>
                  <a:outerShdw blurRad="38100" dist="38100" dir="2700000" algn="tl">
                    <a:srgbClr val="000000">
                      <a:alpha val="43137"/>
                    </a:srgbClr>
                  </a:outerShdw>
                </a:effectLst>
                <a:latin typeface="Kruti Dev 010"/>
                <a:ea typeface="+mn-ea"/>
                <a:cs typeface="+mn-cs"/>
              </a:rPr>
              <a:t>‡ŒŒ </a:t>
            </a:r>
            <a:r>
              <a:rPr lang="en-US" sz="4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rPr>
              <a:t>ch-lh-</a:t>
            </a:r>
            <a:endParaRPr lang="en-US" sz="4000" b="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mn-ea"/>
              <a:cs typeface="+mn-cs"/>
            </a:endParaRPr>
          </a:p>
        </p:txBody>
      </p:sp>
      <p:sp>
        <p:nvSpPr>
          <p:cNvPr id="6156" name="Text Box 3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latin typeface="Kruti Dev 010" charset="0"/>
            </a:endParaRPr>
          </a:p>
        </p:txBody>
      </p:sp>
      <p:grpSp>
        <p:nvGrpSpPr>
          <p:cNvPr id="6157" name="Group 29"/>
          <p:cNvGrpSpPr>
            <a:grpSpLocks/>
          </p:cNvGrpSpPr>
          <p:nvPr/>
        </p:nvGrpSpPr>
        <p:grpSpPr bwMode="auto">
          <a:xfrm>
            <a:off x="7931150" y="3414713"/>
            <a:ext cx="984250" cy="565150"/>
            <a:chOff x="7931150" y="3414713"/>
            <a:chExt cx="984250" cy="565150"/>
          </a:xfrm>
        </p:grpSpPr>
        <p:sp>
          <p:nvSpPr>
            <p:cNvPr id="6166"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6167"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6168"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6169"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70"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71" name="Rectangle 44"/>
            <p:cNvSpPr>
              <a:spLocks noChangeArrowheads="1"/>
            </p:cNvSpPr>
            <p:nvPr/>
          </p:nvSpPr>
          <p:spPr bwMode="auto">
            <a:xfrm>
              <a:off x="7931150" y="3568700"/>
              <a:ext cx="96981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fladnj ;wukuh</a:t>
              </a:r>
            </a:p>
          </p:txBody>
        </p:sp>
        <p:sp>
          <p:nvSpPr>
            <p:cNvPr id="6172" name="Rectangle 45"/>
            <p:cNvSpPr>
              <a:spLocks noChangeArrowheads="1"/>
            </p:cNvSpPr>
            <p:nvPr/>
          </p:nvSpPr>
          <p:spPr bwMode="auto">
            <a:xfrm>
              <a:off x="7970838" y="3414713"/>
              <a:ext cx="69249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'kkafrdky</a:t>
              </a:r>
            </a:p>
          </p:txBody>
        </p:sp>
      </p:grpSp>
      <p:sp>
        <p:nvSpPr>
          <p:cNvPr id="6158" name="Text Box 46"/>
          <p:cNvSpPr txBox="1">
            <a:spLocks noChangeArrowheads="1"/>
          </p:cNvSpPr>
          <p:nvPr/>
        </p:nvSpPr>
        <p:spPr bwMode="auto">
          <a:xfrm>
            <a:off x="8718550"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287794" name="Rectangle 50"/>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05</a:t>
            </a:r>
          </a:p>
        </p:txBody>
      </p:sp>
      <p:sp>
        <p:nvSpPr>
          <p:cNvPr id="6160" name="Text Box 52"/>
          <p:cNvSpPr txBox="1">
            <a:spLocks noChangeArrowheads="1"/>
          </p:cNvSpPr>
          <p:nvPr/>
        </p:nvSpPr>
        <p:spPr bwMode="auto">
          <a:xfrm>
            <a:off x="8577263" y="6491288"/>
            <a:ext cx="261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400">
                <a:solidFill>
                  <a:srgbClr val="FFFFFF"/>
                </a:solidFill>
                <a:latin typeface="Kruti Dev 010" charset="0"/>
              </a:rPr>
              <a:t>1</a:t>
            </a:r>
            <a:endParaRPr lang="en-US" sz="1400" b="0">
              <a:solidFill>
                <a:srgbClr val="FFFFFF"/>
              </a:solidFill>
              <a:latin typeface="Kruti Dev 010" charset="0"/>
            </a:endParaRPr>
          </a:p>
        </p:txBody>
      </p:sp>
      <p:sp>
        <p:nvSpPr>
          <p:cNvPr id="287800" name="Oval 56"/>
          <p:cNvSpPr>
            <a:spLocks noChangeArrowheads="1"/>
          </p:cNvSpPr>
          <p:nvPr/>
        </p:nvSpPr>
        <p:spPr bwMode="auto">
          <a:xfrm>
            <a:off x="2930525" y="1598613"/>
            <a:ext cx="3471863" cy="6350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31" name="Rectangle 30"/>
          <p:cNvSpPr/>
          <p:nvPr/>
        </p:nvSpPr>
        <p:spPr>
          <a:xfrm>
            <a:off x="40204"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6163" name="Rectangle 31"/>
          <p:cNvSpPr>
            <a:spLocks noChangeArrowheads="1"/>
          </p:cNvSpPr>
          <p:nvPr/>
        </p:nvSpPr>
        <p:spPr bwMode="auto">
          <a:xfrm>
            <a:off x="0" y="977900"/>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6164" name="Text Box 23"/>
          <p:cNvSpPr txBox="1">
            <a:spLocks noChangeArrowheads="1"/>
          </p:cNvSpPr>
          <p:nvPr/>
        </p:nvSpPr>
        <p:spPr bwMode="auto">
          <a:xfrm>
            <a:off x="6445250" y="6127750"/>
            <a:ext cx="23352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lnSpc>
                <a:spcPct val="115000"/>
              </a:lnSpc>
              <a:spcAft>
                <a:spcPts val="1000"/>
              </a:spcAft>
            </a:pPr>
            <a:r>
              <a:rPr lang="hi-in" sz="1800">
                <a:solidFill>
                  <a:schemeClr val="tx1"/>
                </a:solidFill>
                <a:latin typeface="Kruti Dev 010" charset="0"/>
              </a:rPr>
              <a:t>सहायक पुस्तक</a:t>
            </a:r>
            <a:r>
              <a:rPr lang="hi-in" sz="1800">
                <a:latin typeface="Kruti Dev 010" charset="0"/>
                <a:ea typeface="Calibri" charset="0"/>
                <a:cs typeface="Mangal" charset="0"/>
              </a:rPr>
              <a:t> </a:t>
            </a:r>
            <a:r>
              <a:rPr lang="hi-in" sz="1800">
                <a:solidFill>
                  <a:schemeClr val="tx1"/>
                </a:solidFill>
                <a:latin typeface="Kruti Dev 010" charset="0"/>
                <a:ea typeface="Calibri" charset="0"/>
                <a:cs typeface="Mangal" charset="0"/>
              </a:rPr>
              <a:t>३८</a:t>
            </a:r>
            <a:r>
              <a:rPr lang="en-US" sz="1800">
                <a:solidFill>
                  <a:schemeClr val="tx1"/>
                </a:solidFill>
                <a:latin typeface="Kruti Dev 010" charset="0"/>
                <a:ea typeface="Calibri" charset="0"/>
                <a:cs typeface="Times New Roman" charset="0"/>
              </a:rPr>
              <a:t>−</a:t>
            </a:r>
            <a:r>
              <a:rPr lang="hi-in" sz="1800">
                <a:solidFill>
                  <a:schemeClr val="tx1"/>
                </a:solidFill>
                <a:latin typeface="Kruti Dev 010" charset="0"/>
                <a:ea typeface="Calibri" charset="0"/>
                <a:cs typeface="Mangal" charset="0"/>
              </a:rPr>
              <a:t>३९</a:t>
            </a:r>
            <a:endParaRPr lang="en-US" sz="1800">
              <a:solidFill>
                <a:schemeClr val="tx1"/>
              </a:solidFill>
              <a:latin typeface="Kruti Dev 010" charset="0"/>
              <a:ea typeface="Calibri" charset="0"/>
              <a:cs typeface="Times New Roman" charset="0"/>
            </a:endParaRPr>
          </a:p>
          <a:p>
            <a:pPr algn="ctr">
              <a:spcBef>
                <a:spcPct val="50000"/>
              </a:spcBef>
            </a:pPr>
            <a:endParaRPr lang="en-US" sz="1800">
              <a:solidFill>
                <a:schemeClr val="tx1"/>
              </a:solidFill>
              <a:latin typeface="Kruti Dev 010" charset="0"/>
            </a:endParaRPr>
          </a:p>
        </p:txBody>
      </p:sp>
      <p:sp>
        <p:nvSpPr>
          <p:cNvPr id="30" name="Rectangle 29"/>
          <p:cNvSpPr/>
          <p:nvPr/>
        </p:nvSpPr>
        <p:spPr bwMode="auto">
          <a:xfrm>
            <a:off x="40205" y="-822325"/>
            <a:ext cx="4696901" cy="3154317"/>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a:t>
            </a: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p:cTn id="6" dur="1" fill="hold">
                                          <p:stCondLst>
                                            <p:cond delay="0"/>
                                          </p:stCondLst>
                                        </p:cTn>
                                        <p:tgtEl>
                                          <p:spTgt spid="287760"/>
                                        </p:tgtEl>
                                        <p:attrNameLst>
                                          <p:attrName>style.visibility</p:attrName>
                                        </p:attrNameLst>
                                      </p:cBhvr>
                                      <p:to>
                                        <p:strVal val="visible"/>
                                      </p:to>
                                    </p:set>
                                    <p:anim calcmode="lin" valueType="num">
                                      <p:cBhvr>
                                        <p:cTn id="7" dur="500" fill="hold"/>
                                        <p:tgtEl>
                                          <p:spTgt spid="287760"/>
                                        </p:tgtEl>
                                        <p:attrNameLst>
                                          <p:attrName>ppt_x</p:attrName>
                                        </p:attrNameLst>
                                      </p:cBhvr>
                                      <p:tavLst>
                                        <p:tav tm="0">
                                          <p:val>
                                            <p:strVal val="#ppt_x-#ppt_w/2"/>
                                          </p:val>
                                        </p:tav>
                                        <p:tav tm="100000">
                                          <p:val>
                                            <p:strVal val="#ppt_x"/>
                                          </p:val>
                                        </p:tav>
                                      </p:tavLst>
                                    </p:anim>
                                    <p:anim calcmode="lin" valueType="num">
                                      <p:cBhvr>
                                        <p:cTn id="8" dur="500" fill="hold"/>
                                        <p:tgtEl>
                                          <p:spTgt spid="287760"/>
                                        </p:tgtEl>
                                        <p:attrNameLst>
                                          <p:attrName>ppt_y</p:attrName>
                                        </p:attrNameLst>
                                      </p:cBhvr>
                                      <p:tavLst>
                                        <p:tav tm="0">
                                          <p:val>
                                            <p:strVal val="#ppt_y"/>
                                          </p:val>
                                        </p:tav>
                                        <p:tav tm="100000">
                                          <p:val>
                                            <p:strVal val="#ppt_y"/>
                                          </p:val>
                                        </p:tav>
                                      </p:tavLst>
                                    </p:anim>
                                    <p:anim calcmode="lin" valueType="num">
                                      <p:cBhvr>
                                        <p:cTn id="9" dur="500" fill="hold"/>
                                        <p:tgtEl>
                                          <p:spTgt spid="287760"/>
                                        </p:tgtEl>
                                        <p:attrNameLst>
                                          <p:attrName>ppt_w</p:attrName>
                                        </p:attrNameLst>
                                      </p:cBhvr>
                                      <p:tavLst>
                                        <p:tav tm="0">
                                          <p:val>
                                            <p:fltVal val="0"/>
                                          </p:val>
                                        </p:tav>
                                        <p:tav tm="100000">
                                          <p:val>
                                            <p:strVal val="#ppt_w"/>
                                          </p:val>
                                        </p:tav>
                                      </p:tavLst>
                                    </p:anim>
                                    <p:anim calcmode="lin" valueType="num">
                                      <p:cBhvr>
                                        <p:cTn id="10" dur="500" fill="hold"/>
                                        <p:tgtEl>
                                          <p:spTgt spid="287760"/>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287747"/>
                                        </p:tgtEl>
                                        <p:attrNameLst>
                                          <p:attrName>style.visibility</p:attrName>
                                        </p:attrNameLst>
                                      </p:cBhvr>
                                      <p:to>
                                        <p:strVal val="visible"/>
                                      </p:to>
                                    </p:set>
                                    <p:anim calcmode="lin" valueType="num">
                                      <p:cBhvr>
                                        <p:cTn id="15" dur="500" fill="hold"/>
                                        <p:tgtEl>
                                          <p:spTgt spid="287747"/>
                                        </p:tgtEl>
                                        <p:attrNameLst>
                                          <p:attrName>ppt_x</p:attrName>
                                        </p:attrNameLst>
                                      </p:cBhvr>
                                      <p:tavLst>
                                        <p:tav tm="0">
                                          <p:val>
                                            <p:strVal val="#ppt_x-#ppt_w/2"/>
                                          </p:val>
                                        </p:tav>
                                        <p:tav tm="100000">
                                          <p:val>
                                            <p:strVal val="#ppt_x"/>
                                          </p:val>
                                        </p:tav>
                                      </p:tavLst>
                                    </p:anim>
                                    <p:anim calcmode="lin" valueType="num">
                                      <p:cBhvr>
                                        <p:cTn id="16" dur="500" fill="hold"/>
                                        <p:tgtEl>
                                          <p:spTgt spid="287747"/>
                                        </p:tgtEl>
                                        <p:attrNameLst>
                                          <p:attrName>ppt_y</p:attrName>
                                        </p:attrNameLst>
                                      </p:cBhvr>
                                      <p:tavLst>
                                        <p:tav tm="0">
                                          <p:val>
                                            <p:strVal val="#ppt_y"/>
                                          </p:val>
                                        </p:tav>
                                        <p:tav tm="100000">
                                          <p:val>
                                            <p:strVal val="#ppt_y"/>
                                          </p:val>
                                        </p:tav>
                                      </p:tavLst>
                                    </p:anim>
                                    <p:anim calcmode="lin" valueType="num">
                                      <p:cBhvr>
                                        <p:cTn id="17" dur="500" fill="hold"/>
                                        <p:tgtEl>
                                          <p:spTgt spid="287747"/>
                                        </p:tgtEl>
                                        <p:attrNameLst>
                                          <p:attrName>ppt_w</p:attrName>
                                        </p:attrNameLst>
                                      </p:cBhvr>
                                      <p:tavLst>
                                        <p:tav tm="0">
                                          <p:val>
                                            <p:fltVal val="0"/>
                                          </p:val>
                                        </p:tav>
                                        <p:tav tm="100000">
                                          <p:val>
                                            <p:strVal val="#ppt_w"/>
                                          </p:val>
                                        </p:tav>
                                      </p:tavLst>
                                    </p:anim>
                                    <p:anim calcmode="lin" valueType="num">
                                      <p:cBhvr>
                                        <p:cTn id="18" dur="500" fill="hold"/>
                                        <p:tgtEl>
                                          <p:spTgt spid="287747"/>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87800"/>
                                        </p:tgtEl>
                                        <p:attrNameLst>
                                          <p:attrName>style.visibility</p:attrName>
                                        </p:attrNameLst>
                                      </p:cBhvr>
                                      <p:to>
                                        <p:strVal val="visible"/>
                                      </p:to>
                                    </p:set>
                                    <p:animEffect transition="in" filter="fade">
                                      <p:cBhvr>
                                        <p:cTn id="22" dur="1000"/>
                                        <p:tgtEl>
                                          <p:spTgt spid="287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7" grpId="0" autoUpdateAnimBg="0"/>
      <p:bldP spid="28780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35"/>
          <p:cNvGrpSpPr>
            <a:grpSpLocks/>
          </p:cNvGrpSpPr>
          <p:nvPr/>
        </p:nvGrpSpPr>
        <p:grpSpPr bwMode="auto">
          <a:xfrm>
            <a:off x="2168525" y="598488"/>
            <a:ext cx="4781550" cy="5438775"/>
            <a:chOff x="1366" y="377"/>
            <a:chExt cx="3012" cy="3426"/>
          </a:xfrm>
        </p:grpSpPr>
        <p:pic>
          <p:nvPicPr>
            <p:cNvPr id="422925" name="Picture 13"/>
            <p:cNvPicPr>
              <a:picLocks noChangeAspect="1" noChangeArrowheads="1"/>
            </p:cNvPicPr>
            <p:nvPr/>
          </p:nvPicPr>
          <p:blipFill>
            <a:blip r:embed="rId3"/>
            <a:srcRect l="30859" t="23438" r="23657" b="7552"/>
            <a:stretch>
              <a:fillRect/>
            </a:stretch>
          </p:blipFill>
          <p:spPr bwMode="auto">
            <a:xfrm>
              <a:off x="1366" y="377"/>
              <a:ext cx="3012" cy="3426"/>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187" name="Rectangle 26"/>
            <p:cNvSpPr>
              <a:spLocks noChangeArrowheads="1"/>
            </p:cNvSpPr>
            <p:nvPr/>
          </p:nvSpPr>
          <p:spPr bwMode="auto">
            <a:xfrm>
              <a:off x="1586" y="886"/>
              <a:ext cx="47" cy="47"/>
            </a:xfrm>
            <a:prstGeom prst="rect">
              <a:avLst/>
            </a:prstGeom>
            <a:solidFill>
              <a:srgbClr val="011B65"/>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a:latin typeface="Kruti Dev 010" charset="0"/>
              </a:endParaRPr>
            </a:p>
          </p:txBody>
        </p:sp>
        <p:sp>
          <p:nvSpPr>
            <p:cNvPr id="7188" name="Rectangle 34"/>
            <p:cNvSpPr>
              <a:spLocks noChangeArrowheads="1"/>
            </p:cNvSpPr>
            <p:nvPr/>
          </p:nvSpPr>
          <p:spPr bwMode="auto">
            <a:xfrm>
              <a:off x="1786" y="758"/>
              <a:ext cx="95" cy="111"/>
            </a:xfrm>
            <a:prstGeom prst="rect">
              <a:avLst/>
            </a:prstGeom>
            <a:solidFill>
              <a:srgbClr val="011A5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a:latin typeface="Kruti Dev 010" charset="0"/>
              </a:endParaRPr>
            </a:p>
          </p:txBody>
        </p:sp>
      </p:grpSp>
      <p:sp>
        <p:nvSpPr>
          <p:cNvPr id="422926" name="Text Box 14"/>
          <p:cNvSpPr txBox="1">
            <a:spLocks noChangeArrowheads="1"/>
          </p:cNvSpPr>
          <p:nvPr/>
        </p:nvSpPr>
        <p:spPr bwMode="auto">
          <a:xfrm>
            <a:off x="2238266" y="5834499"/>
            <a:ext cx="4686300" cy="1015663"/>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en-US" sz="60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fldanj egku</a:t>
            </a:r>
          </a:p>
        </p:txBody>
      </p:sp>
      <p:sp>
        <p:nvSpPr>
          <p:cNvPr id="7172" name="Text Box 43"/>
          <p:cNvSpPr txBox="1">
            <a:spLocks noChangeArrowheads="1"/>
          </p:cNvSpPr>
          <p:nvPr/>
        </p:nvSpPr>
        <p:spPr bwMode="auto">
          <a:xfrm>
            <a:off x="8718550"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422959" name="Rectangle 47"/>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06</a:t>
            </a:r>
          </a:p>
        </p:txBody>
      </p:sp>
      <p:grpSp>
        <p:nvGrpSpPr>
          <p:cNvPr id="7174" name="Group 19"/>
          <p:cNvGrpSpPr>
            <a:grpSpLocks/>
          </p:cNvGrpSpPr>
          <p:nvPr/>
        </p:nvGrpSpPr>
        <p:grpSpPr bwMode="auto">
          <a:xfrm>
            <a:off x="7931150" y="3414713"/>
            <a:ext cx="984250" cy="565150"/>
            <a:chOff x="7931150" y="3414713"/>
            <a:chExt cx="984250" cy="565150"/>
          </a:xfrm>
        </p:grpSpPr>
        <p:sp>
          <p:nvSpPr>
            <p:cNvPr id="7179"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7180"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7181"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7182"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83"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84" name="Rectangle 44"/>
            <p:cNvSpPr>
              <a:spLocks noChangeArrowheads="1"/>
            </p:cNvSpPr>
            <p:nvPr/>
          </p:nvSpPr>
          <p:spPr bwMode="auto">
            <a:xfrm>
              <a:off x="7931150" y="3568700"/>
              <a:ext cx="96981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fladnj ;wukuh</a:t>
              </a:r>
            </a:p>
          </p:txBody>
        </p:sp>
        <p:sp>
          <p:nvSpPr>
            <p:cNvPr id="7185" name="Rectangle 45"/>
            <p:cNvSpPr>
              <a:spLocks noChangeArrowheads="1"/>
            </p:cNvSpPr>
            <p:nvPr/>
          </p:nvSpPr>
          <p:spPr bwMode="auto">
            <a:xfrm>
              <a:off x="7970838" y="3414713"/>
              <a:ext cx="69249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'kkafrdky</a:t>
              </a:r>
            </a:p>
          </p:txBody>
        </p:sp>
      </p:grpSp>
      <p:sp>
        <p:nvSpPr>
          <p:cNvPr id="21" name="Rectangle 20"/>
          <p:cNvSpPr/>
          <p:nvPr/>
        </p:nvSpPr>
        <p:spPr>
          <a:xfrm>
            <a:off x="40204"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7176" name="Rectangle 21"/>
          <p:cNvSpPr>
            <a:spLocks noChangeArrowheads="1"/>
          </p:cNvSpPr>
          <p:nvPr/>
        </p:nvSpPr>
        <p:spPr bwMode="auto">
          <a:xfrm>
            <a:off x="0" y="977900"/>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7177" name="Text Box 23"/>
          <p:cNvSpPr txBox="1">
            <a:spLocks noChangeArrowheads="1"/>
          </p:cNvSpPr>
          <p:nvPr/>
        </p:nvSpPr>
        <p:spPr bwMode="auto">
          <a:xfrm>
            <a:off x="6445250" y="6127750"/>
            <a:ext cx="23352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lnSpc>
                <a:spcPct val="115000"/>
              </a:lnSpc>
              <a:spcAft>
                <a:spcPts val="1000"/>
              </a:spcAft>
            </a:pPr>
            <a:r>
              <a:rPr lang="hi-in" sz="1800">
                <a:solidFill>
                  <a:schemeClr val="tx1"/>
                </a:solidFill>
                <a:latin typeface="Kruti Dev 010" charset="0"/>
              </a:rPr>
              <a:t>सहायक पुस्तक</a:t>
            </a:r>
            <a:r>
              <a:rPr lang="hi-in" sz="1800">
                <a:latin typeface="Kruti Dev 010" charset="0"/>
                <a:ea typeface="Calibri" charset="0"/>
                <a:cs typeface="Mangal" charset="0"/>
              </a:rPr>
              <a:t> </a:t>
            </a:r>
            <a:r>
              <a:rPr lang="hi-in" sz="1800">
                <a:solidFill>
                  <a:schemeClr val="tx1"/>
                </a:solidFill>
                <a:latin typeface="Kruti Dev 010" charset="0"/>
                <a:ea typeface="Calibri" charset="0"/>
                <a:cs typeface="Mangal" charset="0"/>
              </a:rPr>
              <a:t>३८</a:t>
            </a:r>
            <a:r>
              <a:rPr lang="en-US" sz="1800">
                <a:solidFill>
                  <a:schemeClr val="tx1"/>
                </a:solidFill>
                <a:latin typeface="Kruti Dev 010" charset="0"/>
                <a:ea typeface="Calibri" charset="0"/>
                <a:cs typeface="Times New Roman" charset="0"/>
              </a:rPr>
              <a:t>−</a:t>
            </a:r>
            <a:r>
              <a:rPr lang="hi-in" sz="1800">
                <a:solidFill>
                  <a:schemeClr val="tx1"/>
                </a:solidFill>
                <a:latin typeface="Kruti Dev 010" charset="0"/>
                <a:ea typeface="Calibri" charset="0"/>
                <a:cs typeface="Mangal" charset="0"/>
              </a:rPr>
              <a:t>३९</a:t>
            </a:r>
            <a:endParaRPr lang="en-US" sz="1800">
              <a:solidFill>
                <a:schemeClr val="tx1"/>
              </a:solidFill>
              <a:latin typeface="Kruti Dev 010" charset="0"/>
              <a:ea typeface="Calibri" charset="0"/>
              <a:cs typeface="Times New Roman" charset="0"/>
            </a:endParaRPr>
          </a:p>
          <a:p>
            <a:pPr algn="ctr">
              <a:spcBef>
                <a:spcPct val="50000"/>
              </a:spcBef>
            </a:pPr>
            <a:endParaRPr lang="en-US" sz="1800">
              <a:solidFill>
                <a:schemeClr val="tx1"/>
              </a:solidFill>
              <a:latin typeface="Kruti Dev 010" charset="0"/>
            </a:endParaRPr>
          </a:p>
        </p:txBody>
      </p:sp>
      <p:sp>
        <p:nvSpPr>
          <p:cNvPr id="20" name="Rectangle 19"/>
          <p:cNvSpPr/>
          <p:nvPr/>
        </p:nvSpPr>
        <p:spPr bwMode="auto">
          <a:xfrm>
            <a:off x="40205" y="-822325"/>
            <a:ext cx="4696901" cy="3154317"/>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a:t>
            </a: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422926"/>
                                        </p:tgtEl>
                                        <p:attrNameLst>
                                          <p:attrName>style.visibility</p:attrName>
                                        </p:attrNameLst>
                                      </p:cBhvr>
                                      <p:to>
                                        <p:strVal val="visible"/>
                                      </p:to>
                                    </p:set>
                                    <p:anim calcmode="lin" valueType="num">
                                      <p:cBhvr>
                                        <p:cTn id="7" dur="500" fill="hold"/>
                                        <p:tgtEl>
                                          <p:spTgt spid="422926"/>
                                        </p:tgtEl>
                                        <p:attrNameLst>
                                          <p:attrName>ppt_w</p:attrName>
                                        </p:attrNameLst>
                                      </p:cBhvr>
                                      <p:tavLst>
                                        <p:tav tm="0">
                                          <p:val>
                                            <p:fltVal val="0"/>
                                          </p:val>
                                        </p:tav>
                                        <p:tav tm="100000">
                                          <p:val>
                                            <p:strVal val="#ppt_w"/>
                                          </p:val>
                                        </p:tav>
                                      </p:tavLst>
                                    </p:anim>
                                    <p:anim calcmode="lin" valueType="num">
                                      <p:cBhvr>
                                        <p:cTn id="8" dur="500" fill="hold"/>
                                        <p:tgtEl>
                                          <p:spTgt spid="422926"/>
                                        </p:tgtEl>
                                        <p:attrNameLst>
                                          <p:attrName>ppt_h</p:attrName>
                                        </p:attrNameLst>
                                      </p:cBhvr>
                                      <p:tavLst>
                                        <p:tav tm="0">
                                          <p:val>
                                            <p:fltVal val="0"/>
                                          </p:val>
                                        </p:tav>
                                        <p:tav tm="100000">
                                          <p:val>
                                            <p:strVal val="#ppt_h"/>
                                          </p:val>
                                        </p:tav>
                                      </p:tavLst>
                                    </p:anim>
                                    <p:anim calcmode="lin" valueType="num">
                                      <p:cBhvr>
                                        <p:cTn id="9" dur="500" fill="hold"/>
                                        <p:tgtEl>
                                          <p:spTgt spid="422926"/>
                                        </p:tgtEl>
                                        <p:attrNameLst>
                                          <p:attrName>ppt_x</p:attrName>
                                        </p:attrNameLst>
                                      </p:cBhvr>
                                      <p:tavLst>
                                        <p:tav tm="0">
                                          <p:val>
                                            <p:fltVal val="0.5"/>
                                          </p:val>
                                        </p:tav>
                                        <p:tav tm="100000">
                                          <p:val>
                                            <p:strVal val="#ppt_x"/>
                                          </p:val>
                                        </p:tav>
                                      </p:tavLst>
                                    </p:anim>
                                    <p:anim calcmode="lin" valueType="num">
                                      <p:cBhvr>
                                        <p:cTn id="10" dur="500" fill="hold"/>
                                        <p:tgtEl>
                                          <p:spTgt spid="4229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96" name="Picture 8"/>
          <p:cNvPicPr>
            <a:picLocks noChangeAspect="1" noChangeArrowheads="1"/>
          </p:cNvPicPr>
          <p:nvPr/>
        </p:nvPicPr>
        <p:blipFill>
          <a:blip r:embed="rId3"/>
          <a:srcRect l="26953" t="22913" r="44141" b="26820"/>
          <a:stretch>
            <a:fillRect/>
          </a:stretch>
        </p:blipFill>
        <p:spPr bwMode="auto">
          <a:xfrm>
            <a:off x="2884488" y="1228725"/>
            <a:ext cx="3375025" cy="4400550"/>
          </a:xfrm>
          <a:prstGeom prst="rect">
            <a:avLst/>
          </a:prstGeom>
          <a:noFill/>
          <a:ln w="76200">
            <a:solidFill>
              <a:schemeClr val="accent2"/>
            </a:solidFill>
            <a:miter lim="800000"/>
            <a:headEnd/>
            <a:tailEnd/>
          </a:ln>
          <a:effectLst>
            <a:outerShdw blurRad="63500" dist="99190" dir="3011666" algn="ctr" rotWithShape="0">
              <a:schemeClr val="bg2">
                <a:alpha val="74998"/>
              </a:schemeClr>
            </a:outerShdw>
          </a:effectLst>
        </p:spPr>
      </p:pic>
      <p:sp>
        <p:nvSpPr>
          <p:cNvPr id="421897" name="Text Box 9"/>
          <p:cNvSpPr txBox="1">
            <a:spLocks noChangeArrowheads="1"/>
          </p:cNvSpPr>
          <p:nvPr/>
        </p:nvSpPr>
        <p:spPr bwMode="auto">
          <a:xfrm>
            <a:off x="2228850" y="482600"/>
            <a:ext cx="4686300" cy="769441"/>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en-US" sz="4400" dirty="0">
                <a:ln>
                  <a:solidFill>
                    <a:srgbClr val="FFFF00"/>
                  </a:solidFill>
                </a:ln>
                <a:solidFill>
                  <a:srgbClr val="EEFF4B"/>
                </a:solidFill>
                <a:latin typeface="Kruti Dev 010" pitchFamily="2" charset="0"/>
                <a:ea typeface="+mn-ea"/>
                <a:cs typeface="+mn-cs"/>
              </a:rPr>
              <a:t>fldanj egku</a:t>
            </a:r>
          </a:p>
        </p:txBody>
      </p:sp>
      <p:grpSp>
        <p:nvGrpSpPr>
          <p:cNvPr id="2" name="Group 15"/>
          <p:cNvGrpSpPr>
            <a:grpSpLocks/>
          </p:cNvGrpSpPr>
          <p:nvPr/>
        </p:nvGrpSpPr>
        <p:grpSpPr bwMode="auto">
          <a:xfrm>
            <a:off x="623888" y="1628775"/>
            <a:ext cx="2363787" cy="4110038"/>
            <a:chOff x="393" y="1138"/>
            <a:chExt cx="1489" cy="2589"/>
          </a:xfrm>
        </p:grpSpPr>
        <p:pic>
          <p:nvPicPr>
            <p:cNvPr id="421894" name="Picture 6"/>
            <p:cNvPicPr>
              <a:picLocks noChangeAspect="1" noChangeArrowheads="1"/>
            </p:cNvPicPr>
            <p:nvPr/>
          </p:nvPicPr>
          <p:blipFill>
            <a:blip r:embed="rId4"/>
            <a:srcRect l="27344" t="23175" r="56836" b="53645"/>
            <a:stretch>
              <a:fillRect/>
            </a:stretch>
          </p:blipFill>
          <p:spPr bwMode="auto">
            <a:xfrm>
              <a:off x="475" y="1138"/>
              <a:ext cx="1407" cy="1546"/>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421898" name="Text Box 10"/>
            <p:cNvSpPr txBox="1">
              <a:spLocks noChangeArrowheads="1"/>
            </p:cNvSpPr>
            <p:nvPr/>
          </p:nvSpPr>
          <p:spPr bwMode="auto">
            <a:xfrm>
              <a:off x="393" y="2738"/>
              <a:ext cx="1176" cy="989"/>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spcBef>
                  <a:spcPts val="0"/>
                </a:spcBef>
                <a:defRPr/>
              </a:pPr>
              <a:r>
                <a:rPr lang="en-US" sz="3200" dirty="0">
                  <a:ln>
                    <a:solidFill>
                      <a:srgbClr val="FFFF00"/>
                    </a:solidFill>
                  </a:ln>
                  <a:solidFill>
                    <a:srgbClr val="EEFF4B"/>
                  </a:solidFill>
                  <a:latin typeface="Kruti Dev 010" pitchFamily="2" charset="0"/>
                  <a:ea typeface="+mn-ea"/>
                  <a:cs typeface="+mn-cs"/>
                </a:rPr>
                <a:t>vjLrq</a:t>
              </a:r>
            </a:p>
            <a:p>
              <a:pPr>
                <a:spcBef>
                  <a:spcPts val="0"/>
                </a:spcBef>
                <a:defRPr/>
              </a:pPr>
              <a:r>
                <a:rPr lang="en-US" sz="3200" dirty="0">
                  <a:ln>
                    <a:solidFill>
                      <a:srgbClr val="FFFF00"/>
                    </a:solidFill>
                  </a:ln>
                  <a:solidFill>
                    <a:srgbClr val="EEFF4B"/>
                  </a:solidFill>
                  <a:latin typeface="Kruti Dev 010" pitchFamily="2" charset="0"/>
                  <a:ea typeface="+mn-ea"/>
                  <a:cs typeface="+mn-cs"/>
                </a:rPr>
                <a:t>mldk f'k{kd</a:t>
              </a:r>
            </a:p>
          </p:txBody>
        </p:sp>
      </p:grpSp>
      <p:grpSp>
        <p:nvGrpSpPr>
          <p:cNvPr id="3" name="Group 42"/>
          <p:cNvGrpSpPr>
            <a:grpSpLocks/>
          </p:cNvGrpSpPr>
          <p:nvPr/>
        </p:nvGrpSpPr>
        <p:grpSpPr bwMode="auto">
          <a:xfrm>
            <a:off x="5692775" y="1524000"/>
            <a:ext cx="3214688" cy="4548188"/>
            <a:chOff x="3586" y="950"/>
            <a:chExt cx="2025" cy="2865"/>
          </a:xfrm>
        </p:grpSpPr>
        <p:pic>
          <p:nvPicPr>
            <p:cNvPr id="421895" name="Picture 7"/>
            <p:cNvPicPr>
              <a:picLocks noChangeAspect="1" noChangeArrowheads="1"/>
            </p:cNvPicPr>
            <p:nvPr/>
          </p:nvPicPr>
          <p:blipFill>
            <a:blip r:embed="rId5"/>
            <a:srcRect l="26953" t="23438" r="21289" b="7031"/>
            <a:stretch>
              <a:fillRect/>
            </a:stretch>
          </p:blipFill>
          <p:spPr bwMode="auto">
            <a:xfrm>
              <a:off x="3586" y="1992"/>
              <a:ext cx="1810" cy="1823"/>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421899" name="Text Box 11"/>
            <p:cNvSpPr txBox="1">
              <a:spLocks noChangeArrowheads="1"/>
            </p:cNvSpPr>
            <p:nvPr/>
          </p:nvSpPr>
          <p:spPr bwMode="auto">
            <a:xfrm>
              <a:off x="3628" y="950"/>
              <a:ext cx="1983" cy="989"/>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r">
                <a:spcBef>
                  <a:spcPts val="0"/>
                </a:spcBef>
                <a:defRPr/>
              </a:pPr>
              <a:r>
                <a:rPr lang="en-US" sz="3200" dirty="0">
                  <a:ln>
                    <a:solidFill>
                      <a:srgbClr val="FFFF00"/>
                    </a:solidFill>
                  </a:ln>
                  <a:solidFill>
                    <a:srgbClr val="EEFF4B"/>
                  </a:solidFill>
                  <a:latin typeface="Kruti Dev 010" pitchFamily="2" charset="0"/>
                  <a:ea typeface="+mn-ea"/>
                  <a:cs typeface="+mn-cs"/>
                </a:rPr>
                <a:t>fldanj </a:t>
              </a:r>
            </a:p>
            <a:p>
              <a:pPr algn="r">
                <a:spcBef>
                  <a:spcPts val="0"/>
                </a:spcBef>
                <a:defRPr/>
              </a:pPr>
              <a:r>
                <a:rPr lang="en-US" sz="3200" dirty="0">
                  <a:ln>
                    <a:solidFill>
                      <a:srgbClr val="FFFF00"/>
                    </a:solidFill>
                  </a:ln>
                  <a:solidFill>
                    <a:srgbClr val="EEFF4B"/>
                  </a:solidFill>
                  <a:latin typeface="Kruti Dev 010" pitchFamily="2" charset="0"/>
                  <a:ea typeface="+mn-ea"/>
                  <a:cs typeface="+mn-cs"/>
                </a:rPr>
                <a:t>cqdsQyql dks f'kf{kr djrk gS</a:t>
              </a:r>
            </a:p>
          </p:txBody>
        </p:sp>
      </p:grpSp>
      <p:sp>
        <p:nvSpPr>
          <p:cNvPr id="8198" name="Text Box 36"/>
          <p:cNvSpPr txBox="1">
            <a:spLocks noChangeArrowheads="1"/>
          </p:cNvSpPr>
          <p:nvPr/>
        </p:nvSpPr>
        <p:spPr bwMode="auto">
          <a:xfrm>
            <a:off x="8718550" y="90488"/>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421928" name="Rectangle 40"/>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07</a:t>
            </a:r>
          </a:p>
        </p:txBody>
      </p:sp>
      <p:grpSp>
        <p:nvGrpSpPr>
          <p:cNvPr id="8200" name="Group 19"/>
          <p:cNvGrpSpPr>
            <a:grpSpLocks/>
          </p:cNvGrpSpPr>
          <p:nvPr/>
        </p:nvGrpSpPr>
        <p:grpSpPr bwMode="auto">
          <a:xfrm>
            <a:off x="7931150" y="3414713"/>
            <a:ext cx="984250" cy="565150"/>
            <a:chOff x="7931150" y="3414713"/>
            <a:chExt cx="984250" cy="565150"/>
          </a:xfrm>
        </p:grpSpPr>
        <p:sp>
          <p:nvSpPr>
            <p:cNvPr id="8205"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8206"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8207"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8208"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09"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10" name="Rectangle 44"/>
            <p:cNvSpPr>
              <a:spLocks noChangeArrowheads="1"/>
            </p:cNvSpPr>
            <p:nvPr/>
          </p:nvSpPr>
          <p:spPr bwMode="auto">
            <a:xfrm>
              <a:off x="7931150" y="3568700"/>
              <a:ext cx="96981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fladnj ;wukuh</a:t>
              </a:r>
            </a:p>
          </p:txBody>
        </p:sp>
        <p:sp>
          <p:nvSpPr>
            <p:cNvPr id="8211" name="Rectangle 45"/>
            <p:cNvSpPr>
              <a:spLocks noChangeArrowheads="1"/>
            </p:cNvSpPr>
            <p:nvPr/>
          </p:nvSpPr>
          <p:spPr bwMode="auto">
            <a:xfrm>
              <a:off x="7970838" y="3414713"/>
              <a:ext cx="69249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'kkafrdky</a:t>
              </a:r>
            </a:p>
          </p:txBody>
        </p:sp>
      </p:grpSp>
      <p:sp>
        <p:nvSpPr>
          <p:cNvPr id="21" name="Rectangle 20"/>
          <p:cNvSpPr/>
          <p:nvPr/>
        </p:nvSpPr>
        <p:spPr>
          <a:xfrm>
            <a:off x="40204" y="-822837"/>
            <a:ext cx="4696836" cy="3154710"/>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
        <p:nvSpPr>
          <p:cNvPr id="8202" name="Rectangle 21"/>
          <p:cNvSpPr>
            <a:spLocks noChangeArrowheads="1"/>
          </p:cNvSpPr>
          <p:nvPr/>
        </p:nvSpPr>
        <p:spPr bwMode="auto">
          <a:xfrm>
            <a:off x="0" y="977900"/>
            <a:ext cx="1624013" cy="173038"/>
          </a:xfrm>
          <a:prstGeom prst="rect">
            <a:avLst/>
          </a:prstGeom>
          <a:solidFill>
            <a:srgbClr val="FFFF00"/>
          </a:solidFill>
          <a:ln w="12700">
            <a:solidFill>
              <a:srgbClr val="FFFF00"/>
            </a:solidFill>
            <a:round/>
            <a:headEnd/>
            <a:tailEnd/>
          </a:ln>
        </p:spPr>
        <p:txBody>
          <a:bodyPr/>
          <a:lstStyle/>
          <a:p>
            <a:endParaRPr lang="en-US">
              <a:latin typeface="Kruti Dev 010" charset="0"/>
            </a:endParaRPr>
          </a:p>
        </p:txBody>
      </p:sp>
      <p:sp>
        <p:nvSpPr>
          <p:cNvPr id="8203" name="Text Box 23"/>
          <p:cNvSpPr txBox="1">
            <a:spLocks noChangeArrowheads="1"/>
          </p:cNvSpPr>
          <p:nvPr/>
        </p:nvSpPr>
        <p:spPr bwMode="auto">
          <a:xfrm>
            <a:off x="6445250" y="6127750"/>
            <a:ext cx="23352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lnSpc>
                <a:spcPct val="115000"/>
              </a:lnSpc>
              <a:spcAft>
                <a:spcPts val="1000"/>
              </a:spcAft>
            </a:pPr>
            <a:r>
              <a:rPr lang="hi-in" sz="1800">
                <a:solidFill>
                  <a:schemeClr val="tx1"/>
                </a:solidFill>
                <a:latin typeface="Kruti Dev 010" charset="0"/>
              </a:rPr>
              <a:t>सहायक पुस्तक</a:t>
            </a:r>
            <a:r>
              <a:rPr lang="hi-in" sz="1800">
                <a:latin typeface="Kruti Dev 010" charset="0"/>
                <a:ea typeface="Calibri" charset="0"/>
                <a:cs typeface="Mangal" charset="0"/>
              </a:rPr>
              <a:t> </a:t>
            </a:r>
            <a:r>
              <a:rPr lang="hi-in" sz="1800">
                <a:solidFill>
                  <a:schemeClr val="tx1"/>
                </a:solidFill>
                <a:latin typeface="Kruti Dev 010" charset="0"/>
                <a:ea typeface="Calibri" charset="0"/>
                <a:cs typeface="Mangal" charset="0"/>
              </a:rPr>
              <a:t>३८</a:t>
            </a:r>
            <a:r>
              <a:rPr lang="en-US" sz="1800">
                <a:solidFill>
                  <a:schemeClr val="tx1"/>
                </a:solidFill>
                <a:latin typeface="Kruti Dev 010" charset="0"/>
                <a:ea typeface="Calibri" charset="0"/>
                <a:cs typeface="Times New Roman" charset="0"/>
              </a:rPr>
              <a:t>−</a:t>
            </a:r>
            <a:r>
              <a:rPr lang="hi-in" sz="1800">
                <a:solidFill>
                  <a:schemeClr val="tx1"/>
                </a:solidFill>
                <a:latin typeface="Kruti Dev 010" charset="0"/>
                <a:ea typeface="Calibri" charset="0"/>
                <a:cs typeface="Mangal" charset="0"/>
              </a:rPr>
              <a:t>३९</a:t>
            </a:r>
            <a:endParaRPr lang="en-US" sz="1800">
              <a:solidFill>
                <a:schemeClr val="tx1"/>
              </a:solidFill>
              <a:latin typeface="Kruti Dev 010" charset="0"/>
              <a:ea typeface="Calibri" charset="0"/>
              <a:cs typeface="Times New Roman" charset="0"/>
            </a:endParaRPr>
          </a:p>
          <a:p>
            <a:pPr algn="ctr">
              <a:spcBef>
                <a:spcPct val="50000"/>
              </a:spcBef>
            </a:pPr>
            <a:endParaRPr lang="en-US" sz="1800">
              <a:solidFill>
                <a:schemeClr val="tx1"/>
              </a:solidFill>
              <a:latin typeface="Kruti Dev 010" charset="0"/>
            </a:endParaRPr>
          </a:p>
        </p:txBody>
      </p:sp>
      <p:sp>
        <p:nvSpPr>
          <p:cNvPr id="23" name="Rectangle 22"/>
          <p:cNvSpPr/>
          <p:nvPr/>
        </p:nvSpPr>
        <p:spPr bwMode="auto">
          <a:xfrm>
            <a:off x="40205" y="-822325"/>
            <a:ext cx="4696901" cy="3154317"/>
          </a:xfrm>
          <a:prstGeom prst="rect">
            <a:avLst/>
          </a:prstGeom>
        </p:spPr>
        <p:txBody>
          <a:bodyPr>
            <a:spAutoFit/>
          </a:bodyPr>
          <a:lstStyle/>
          <a:p>
            <a:pPr>
              <a:defRPr/>
            </a:pPr>
            <a:r>
              <a:rPr lang="en-US" sz="19900" dirty="0">
                <a:ln>
                  <a:solidFill>
                    <a:srgbClr val="FFFF00"/>
                  </a:solidFill>
                </a:ln>
                <a:solidFill>
                  <a:srgbClr val="FFFF00"/>
                </a:solidFill>
                <a:latin typeface="Kruti Dev 010" pitchFamily="2" charset="0"/>
              </a:rPr>
              <a:t>‰</a:t>
            </a:r>
            <a:r>
              <a:rPr lang="en-US" sz="19900" dirty="0">
                <a:ln>
                  <a:solidFill>
                    <a:srgbClr val="FFFF00"/>
                  </a:solidFill>
                </a:ln>
                <a:solidFill>
                  <a:srgbClr val="FFFF00"/>
                </a:solidFill>
                <a:latin typeface="Kruti Dev 010" pitchFamily="2" charset="0"/>
              </a:rPr>
              <a:t> </a:t>
            </a:r>
            <a:endParaRPr lang="en-US" sz="19900" dirty="0">
              <a:ln>
                <a:solidFill>
                  <a:srgbClr val="FFFF00"/>
                </a:solidFill>
              </a:ln>
              <a:solidFill>
                <a:srgbClr val="FFFF00"/>
              </a:solidFill>
              <a:latin typeface="Kruti Dev 010" pitchFamily="2" charset="0"/>
              <a:ea typeface="ＭＳ Ｐゴシック" pitchFamily="34" charset="-128"/>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57"/>
          <p:cNvGrpSpPr>
            <a:grpSpLocks/>
          </p:cNvGrpSpPr>
          <p:nvPr/>
        </p:nvGrpSpPr>
        <p:grpSpPr bwMode="auto">
          <a:xfrm>
            <a:off x="533400" y="90488"/>
            <a:ext cx="8467725" cy="6729412"/>
            <a:chOff x="533400" y="90488"/>
            <a:chExt cx="8467600" cy="6729412"/>
          </a:xfrm>
        </p:grpSpPr>
        <p:sp>
          <p:nvSpPr>
            <p:cNvPr id="436226" name="Rectangle 2"/>
            <p:cNvSpPr>
              <a:spLocks noChangeArrowheads="1"/>
            </p:cNvSpPr>
            <p:nvPr/>
          </p:nvSpPr>
          <p:spPr bwMode="auto">
            <a:xfrm>
              <a:off x="3130512" y="1377950"/>
              <a:ext cx="3035255" cy="151765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9221" name="AutoShape 4"/>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latin typeface="Kruti Dev 010" charset="0"/>
              </a:endParaRPr>
            </a:p>
          </p:txBody>
        </p:sp>
        <p:sp>
          <p:nvSpPr>
            <p:cNvPr id="9222" name="Rectangle 5"/>
            <p:cNvSpPr>
              <a:spLocks noChangeArrowheads="1"/>
            </p:cNvSpPr>
            <p:nvPr/>
          </p:nvSpPr>
          <p:spPr bwMode="auto">
            <a:xfrm>
              <a:off x="2819400" y="931863"/>
              <a:ext cx="1439496"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Kruti Dev 010" charset="0"/>
                </a:rPr>
                <a:t>   SILENCE</a:t>
              </a:r>
            </a:p>
          </p:txBody>
        </p:sp>
        <p:sp>
          <p:nvSpPr>
            <p:cNvPr id="9223"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9224" name="Rectangle 7"/>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latin typeface="Kruti Dev 010" charset="0"/>
              </a:endParaRPr>
            </a:p>
          </p:txBody>
        </p:sp>
        <p:sp>
          <p:nvSpPr>
            <p:cNvPr id="9225" name="Line 8"/>
            <p:cNvSpPr>
              <a:spLocks noChangeShapeType="1"/>
            </p:cNvSpPr>
            <p:nvPr/>
          </p:nvSpPr>
          <p:spPr bwMode="auto">
            <a:xfrm>
              <a:off x="3403600" y="2579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6234" name="Line 10"/>
            <p:cNvSpPr>
              <a:spLocks noChangeShapeType="1"/>
            </p:cNvSpPr>
            <p:nvPr/>
          </p:nvSpPr>
          <p:spPr bwMode="auto">
            <a:xfrm>
              <a:off x="898520" y="838200"/>
              <a:ext cx="296859"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9227" name="Line 12"/>
            <p:cNvSpPr>
              <a:spLocks noChangeShapeType="1"/>
            </p:cNvSpPr>
            <p:nvPr/>
          </p:nvSpPr>
          <p:spPr bwMode="auto">
            <a:xfrm>
              <a:off x="3429000" y="20716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9228" name="Group 13"/>
            <p:cNvGrpSpPr>
              <a:grpSpLocks/>
            </p:cNvGrpSpPr>
            <p:nvPr/>
          </p:nvGrpSpPr>
          <p:grpSpPr bwMode="auto">
            <a:xfrm>
              <a:off x="709613" y="2190750"/>
              <a:ext cx="2432050" cy="2601913"/>
              <a:chOff x="447" y="1380"/>
              <a:chExt cx="1532" cy="1639"/>
            </a:xfrm>
          </p:grpSpPr>
          <p:sp>
            <p:nvSpPr>
              <p:cNvPr id="436238" name="Rectangle 14"/>
              <p:cNvSpPr>
                <a:spLocks noChangeArrowheads="1"/>
              </p:cNvSpPr>
              <p:nvPr/>
            </p:nvSpPr>
            <p:spPr bwMode="auto">
              <a:xfrm>
                <a:off x="447" y="1380"/>
                <a:ext cx="1532" cy="69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b="0" dirty="0">
                    <a:solidFill>
                      <a:schemeClr val="tx2"/>
                    </a:solidFill>
                    <a:latin typeface="Kruti Dev 010" pitchFamily="2" charset="0"/>
                    <a:ea typeface="+mn-ea"/>
                    <a:cs typeface="+mn-cs"/>
                  </a:rPr>
                  <a:t>OT  </a:t>
                </a:r>
                <a:r>
                  <a:rPr lang="en-US" sz="6600" b="0" dirty="0">
                    <a:solidFill>
                      <a:srgbClr val="7FFF00"/>
                    </a:solidFill>
                    <a:latin typeface="Kruti Dev 010" pitchFamily="2" charset="0"/>
                    <a:ea typeface="+mn-ea"/>
                    <a:cs typeface="+mn-cs"/>
                  </a:rPr>
                  <a:t>S </a:t>
                </a:r>
                <a:r>
                  <a:rPr lang="en-US" sz="3600" b="0" dirty="0">
                    <a:solidFill>
                      <a:schemeClr val="tx2"/>
                    </a:solidFill>
                    <a:latin typeface="Kruti Dev 010" pitchFamily="2" charset="0"/>
                    <a:ea typeface="+mn-ea"/>
                    <a:cs typeface="+mn-cs"/>
                  </a:rPr>
                  <a:t>NT</a:t>
                </a:r>
              </a:p>
            </p:txBody>
          </p:sp>
          <p:sp>
            <p:nvSpPr>
              <p:cNvPr id="9274" name="AutoShape 15"/>
              <p:cNvSpPr>
                <a:spLocks noChangeArrowheads="1"/>
              </p:cNvSpPr>
              <p:nvPr/>
            </p:nvSpPr>
            <p:spPr bwMode="auto">
              <a:xfrm rot="-54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p:spPr>
            <p:txBody>
              <a:bodyPr wrap="none" anchor="ctr"/>
              <a:lstStyle/>
              <a:p>
                <a:endParaRPr lang="en-US">
                  <a:latin typeface="Kruti Dev 010" charset="0"/>
                </a:endParaRPr>
              </a:p>
            </p:txBody>
          </p:sp>
        </p:grpSp>
        <p:sp>
          <p:nvSpPr>
            <p:cNvPr id="436240" name="Rectangle 16"/>
            <p:cNvSpPr>
              <a:spLocks noChangeArrowheads="1"/>
            </p:cNvSpPr>
            <p:nvPr/>
          </p:nvSpPr>
          <p:spPr bwMode="auto">
            <a:xfrm>
              <a:off x="4862449" y="874713"/>
              <a:ext cx="183988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dirty="0">
                  <a:solidFill>
                    <a:srgbClr val="FAFD00"/>
                  </a:solidFill>
                  <a:latin typeface="Kruti Dev 010" pitchFamily="2" charset="0"/>
                  <a:ea typeface="+mn-ea"/>
                  <a:cs typeface="+mn-cs"/>
                </a:rPr>
                <a:t>ca. 500 B.C</a:t>
              </a:r>
              <a:r>
                <a:rPr lang="en-US" sz="2800" b="0" dirty="0">
                  <a:solidFill>
                    <a:srgbClr val="FAFD00"/>
                  </a:solidFill>
                  <a:latin typeface="Kruti Dev 010" pitchFamily="2" charset="0"/>
                  <a:ea typeface="+mn-ea"/>
                  <a:cs typeface="+mn-cs"/>
                </a:rPr>
                <a:t>.</a:t>
              </a:r>
            </a:p>
          </p:txBody>
        </p:sp>
        <p:sp>
          <p:nvSpPr>
            <p:cNvPr id="9230" name="Text Box 2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latin typeface="Kruti Dev 010" charset="0"/>
              </a:endParaRPr>
            </a:p>
          </p:txBody>
        </p:sp>
        <p:pic>
          <p:nvPicPr>
            <p:cNvPr id="9231" name="Picture 27"/>
            <p:cNvPicPr>
              <a:picLocks noChangeAspect="1" noChangeArrowheads="1"/>
            </p:cNvPicPr>
            <p:nvPr/>
          </p:nvPicPr>
          <p:blipFill>
            <a:blip r:embed="rId3">
              <a:extLst>
                <a:ext uri="{28A0092B-C50C-407E-A947-70E740481C1C}">
                  <a14:useLocalDpi xmlns:a14="http://schemas.microsoft.com/office/drawing/2010/main" val="0"/>
                </a:ext>
              </a:extLst>
            </a:blip>
            <a:srcRect l="9735" t="8533" r="8066" b="11687"/>
            <a:stretch>
              <a:fillRect/>
            </a:stretch>
          </p:blipFill>
          <p:spPr bwMode="auto">
            <a:xfrm>
              <a:off x="800100" y="563563"/>
              <a:ext cx="7797800" cy="57626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36252" name="Text Box 28"/>
            <p:cNvSpPr txBox="1">
              <a:spLocks noChangeArrowheads="1"/>
            </p:cNvSpPr>
            <p:nvPr/>
          </p:nvSpPr>
          <p:spPr bwMode="auto">
            <a:xfrm>
              <a:off x="812800" y="5334000"/>
              <a:ext cx="2616200" cy="830997"/>
            </a:xfrm>
            <a:prstGeom prst="rect">
              <a:avLst/>
            </a:prstGeom>
            <a:noFill/>
            <a:ln w="12700">
              <a:noFill/>
              <a:miter lim="800000"/>
              <a:headEnd/>
              <a:tailEnd/>
            </a:ln>
            <a:effectLst>
              <a:outerShdw blurRad="63500" dist="71842" dir="2700000" algn="ctr" rotWithShape="0">
                <a:srgbClr val="003366">
                  <a:alpha val="50000"/>
                </a:srgbClr>
              </a:outerShdw>
            </a:effectLst>
          </p:spPr>
          <p:txBody>
            <a:bodyPr>
              <a:spAutoFit/>
            </a:bodyPr>
            <a:lstStyle/>
            <a:p>
              <a:pPr>
                <a:spcBef>
                  <a:spcPct val="50000"/>
                </a:spcBef>
                <a:defRPr/>
              </a:pPr>
              <a:r>
                <a:rPr lang="en-US" sz="4800" dirty="0">
                  <a:ln>
                    <a:solidFill>
                      <a:schemeClr val="accent5">
                        <a:lumMod val="50000"/>
                      </a:schemeClr>
                    </a:solidFill>
                  </a:ln>
                  <a:solidFill>
                    <a:srgbClr val="0033CC"/>
                  </a:solidFill>
                  <a:latin typeface="Kruti Dev 010" pitchFamily="2" charset="0"/>
                  <a:ea typeface="+mn-ea"/>
                  <a:cs typeface="+mn-cs"/>
                </a:rPr>
                <a:t>vÝhdk</a:t>
              </a:r>
            </a:p>
          </p:txBody>
        </p:sp>
        <p:sp>
          <p:nvSpPr>
            <p:cNvPr id="436253" name="Text Box 29"/>
            <p:cNvSpPr txBox="1">
              <a:spLocks noChangeArrowheads="1"/>
            </p:cNvSpPr>
            <p:nvPr/>
          </p:nvSpPr>
          <p:spPr bwMode="auto">
            <a:xfrm>
              <a:off x="2959064" y="4749800"/>
              <a:ext cx="2616161"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spcBef>
                  <a:spcPct val="50000"/>
                </a:spcBef>
                <a:defRPr/>
              </a:pPr>
              <a:r>
                <a:rPr lang="en-US" sz="3600" dirty="0">
                  <a:solidFill>
                    <a:srgbClr val="0033CC"/>
                  </a:solidFill>
                  <a:latin typeface="Kruti Dev 010" pitchFamily="2" charset="0"/>
                  <a:ea typeface="+mn-ea"/>
                  <a:cs typeface="+mn-cs"/>
                </a:rPr>
                <a:t>ARABIA</a:t>
              </a:r>
            </a:p>
          </p:txBody>
        </p:sp>
        <p:sp>
          <p:nvSpPr>
            <p:cNvPr id="436255" name="Text Box 31"/>
            <p:cNvSpPr txBox="1">
              <a:spLocks noChangeArrowheads="1"/>
            </p:cNvSpPr>
            <p:nvPr/>
          </p:nvSpPr>
          <p:spPr bwMode="auto">
            <a:xfrm>
              <a:off x="6184817" y="2286000"/>
              <a:ext cx="1587477" cy="641350"/>
            </a:xfrm>
            <a:prstGeom prst="rect">
              <a:avLst/>
            </a:prstGeom>
            <a:noFill/>
            <a:ln w="12700">
              <a:noFill/>
              <a:miter lim="800000"/>
              <a:headEnd/>
              <a:tailEnd/>
            </a:ln>
            <a:effectLst>
              <a:outerShdw blurRad="63500" dist="71842" dir="2700000" algn="ctr" rotWithShape="0">
                <a:srgbClr val="003366">
                  <a:alpha val="74998"/>
                </a:srgbClr>
              </a:outerShdw>
            </a:effectLst>
          </p:spPr>
          <p:txBody>
            <a:bodyPr>
              <a:spAutoFit/>
            </a:bodyPr>
            <a:lstStyle/>
            <a:p>
              <a:pPr>
                <a:spcBef>
                  <a:spcPct val="50000"/>
                </a:spcBef>
                <a:defRPr/>
              </a:pPr>
              <a:r>
                <a:rPr lang="en-US" sz="3600" dirty="0">
                  <a:solidFill>
                    <a:srgbClr val="0033CC"/>
                  </a:solidFill>
                  <a:latin typeface="Kruti Dev 010" pitchFamily="2" charset="0"/>
                  <a:ea typeface="+mn-ea"/>
                  <a:cs typeface="+mn-cs"/>
                </a:rPr>
                <a:t>ASIA</a:t>
              </a:r>
            </a:p>
          </p:txBody>
        </p:sp>
        <p:sp>
          <p:nvSpPr>
            <p:cNvPr id="9233" name="Text Box 37"/>
            <p:cNvSpPr txBox="1">
              <a:spLocks noChangeArrowheads="1"/>
            </p:cNvSpPr>
            <p:nvPr/>
          </p:nvSpPr>
          <p:spPr bwMode="auto">
            <a:xfrm rot="1299097">
              <a:off x="660400" y="3316288"/>
              <a:ext cx="2108200" cy="368300"/>
            </a:xfrm>
            <a:prstGeom prst="rect">
              <a:avLst/>
            </a:prstGeom>
            <a:noFill/>
            <a:ln w="12700">
              <a:noFill/>
              <a:miter lim="800000"/>
              <a:headEnd/>
              <a:tailEnd/>
            </a:ln>
          </p:spPr>
          <p:txBody>
            <a:bodyPr>
              <a:spAutoFit/>
            </a:bodyPr>
            <a:lstStyle/>
            <a:p>
              <a:pPr algn="ctr">
                <a:spcBef>
                  <a:spcPct val="50000"/>
                </a:spcBef>
                <a:defRPr/>
              </a:pPr>
              <a:r>
                <a:rPr lang="en-US" sz="1800" dirty="0">
                  <a:ln>
                    <a:solidFill>
                      <a:schemeClr val="tx1"/>
                    </a:solidFill>
                  </a:ln>
                  <a:solidFill>
                    <a:schemeClr val="tx1"/>
                  </a:solidFill>
                  <a:latin typeface="Kruti Dev 010" pitchFamily="2" charset="0"/>
                  <a:ea typeface="ＭＳ Ｐゴシック" pitchFamily="34" charset="-128"/>
                  <a:cs typeface="+mn-cs"/>
                </a:rPr>
                <a:t>eSMhVsjsfu;e lkxj</a:t>
              </a:r>
            </a:p>
          </p:txBody>
        </p:sp>
        <p:sp>
          <p:nvSpPr>
            <p:cNvPr id="436264" name="Freeform 40"/>
            <p:cNvSpPr>
              <a:spLocks/>
            </p:cNvSpPr>
            <p:nvPr/>
          </p:nvSpPr>
          <p:spPr bwMode="auto">
            <a:xfrm>
              <a:off x="761997" y="952500"/>
              <a:ext cx="1409679" cy="296863"/>
            </a:xfrm>
            <a:custGeom>
              <a:avLst/>
              <a:gdLst/>
              <a:ahLst/>
              <a:cxnLst>
                <a:cxn ang="0">
                  <a:pos x="0" y="160"/>
                </a:cxn>
                <a:cxn ang="0">
                  <a:pos x="144" y="168"/>
                </a:cxn>
                <a:cxn ang="0">
                  <a:pos x="192" y="184"/>
                </a:cxn>
                <a:cxn ang="0">
                  <a:pos x="376" y="168"/>
                </a:cxn>
                <a:cxn ang="0">
                  <a:pos x="544" y="96"/>
                </a:cxn>
                <a:cxn ang="0">
                  <a:pos x="640" y="88"/>
                </a:cxn>
                <a:cxn ang="0">
                  <a:pos x="768" y="8"/>
                </a:cxn>
                <a:cxn ang="0">
                  <a:pos x="888" y="24"/>
                </a:cxn>
              </a:cxnLst>
              <a:rect l="0" t="0" r="r" b="b"/>
              <a:pathLst>
                <a:path w="888" h="187">
                  <a:moveTo>
                    <a:pt x="0" y="160"/>
                  </a:moveTo>
                  <a:cubicBezTo>
                    <a:pt x="48" y="162"/>
                    <a:pt x="96" y="162"/>
                    <a:pt x="144" y="168"/>
                  </a:cubicBezTo>
                  <a:cubicBezTo>
                    <a:pt x="160" y="170"/>
                    <a:pt x="192" y="184"/>
                    <a:pt x="192" y="184"/>
                  </a:cubicBezTo>
                  <a:cubicBezTo>
                    <a:pt x="297" y="178"/>
                    <a:pt x="307" y="187"/>
                    <a:pt x="376" y="168"/>
                  </a:cubicBezTo>
                  <a:cubicBezTo>
                    <a:pt x="429" y="152"/>
                    <a:pt x="487" y="100"/>
                    <a:pt x="544" y="96"/>
                  </a:cubicBezTo>
                  <a:cubicBezTo>
                    <a:pt x="576" y="93"/>
                    <a:pt x="608" y="90"/>
                    <a:pt x="640" y="88"/>
                  </a:cubicBezTo>
                  <a:cubicBezTo>
                    <a:pt x="690" y="71"/>
                    <a:pt x="719" y="24"/>
                    <a:pt x="768" y="8"/>
                  </a:cubicBezTo>
                  <a:cubicBezTo>
                    <a:pt x="877" y="16"/>
                    <a:pt x="840" y="0"/>
                    <a:pt x="888" y="24"/>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36265" name="Freeform 41"/>
            <p:cNvSpPr>
              <a:spLocks/>
            </p:cNvSpPr>
            <p:nvPr/>
          </p:nvSpPr>
          <p:spPr bwMode="auto">
            <a:xfrm>
              <a:off x="3767090" y="1735138"/>
              <a:ext cx="1193782" cy="522287"/>
            </a:xfrm>
            <a:custGeom>
              <a:avLst/>
              <a:gdLst/>
              <a:ahLst/>
              <a:cxnLst>
                <a:cxn ang="0">
                  <a:pos x="0" y="17"/>
                </a:cxn>
                <a:cxn ang="0">
                  <a:pos x="176" y="33"/>
                </a:cxn>
                <a:cxn ang="0">
                  <a:pos x="200" y="49"/>
                </a:cxn>
                <a:cxn ang="0">
                  <a:pos x="304" y="65"/>
                </a:cxn>
                <a:cxn ang="0">
                  <a:pos x="416" y="161"/>
                </a:cxn>
                <a:cxn ang="0">
                  <a:pos x="600" y="209"/>
                </a:cxn>
                <a:cxn ang="0">
                  <a:pos x="752" y="329"/>
                </a:cxn>
              </a:cxnLst>
              <a:rect l="0" t="0" r="r" b="b"/>
              <a:pathLst>
                <a:path w="752" h="329">
                  <a:moveTo>
                    <a:pt x="0" y="17"/>
                  </a:moveTo>
                  <a:cubicBezTo>
                    <a:pt x="50" y="0"/>
                    <a:pt x="129" y="1"/>
                    <a:pt x="176" y="33"/>
                  </a:cubicBezTo>
                  <a:cubicBezTo>
                    <a:pt x="184" y="38"/>
                    <a:pt x="190" y="46"/>
                    <a:pt x="200" y="49"/>
                  </a:cubicBezTo>
                  <a:cubicBezTo>
                    <a:pt x="233" y="58"/>
                    <a:pt x="269" y="58"/>
                    <a:pt x="304" y="65"/>
                  </a:cubicBezTo>
                  <a:cubicBezTo>
                    <a:pt x="344" y="92"/>
                    <a:pt x="368" y="145"/>
                    <a:pt x="416" y="161"/>
                  </a:cubicBezTo>
                  <a:cubicBezTo>
                    <a:pt x="478" y="181"/>
                    <a:pt x="535" y="196"/>
                    <a:pt x="600" y="209"/>
                  </a:cubicBezTo>
                  <a:cubicBezTo>
                    <a:pt x="655" y="246"/>
                    <a:pt x="692" y="299"/>
                    <a:pt x="752" y="329"/>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36268" name="Freeform 44"/>
            <p:cNvSpPr>
              <a:spLocks/>
            </p:cNvSpPr>
            <p:nvPr/>
          </p:nvSpPr>
          <p:spPr bwMode="auto">
            <a:xfrm>
              <a:off x="5289480" y="1266825"/>
              <a:ext cx="3047955" cy="3906838"/>
            </a:xfrm>
            <a:custGeom>
              <a:avLst/>
              <a:gdLst/>
              <a:ahLst/>
              <a:cxnLst>
                <a:cxn ang="0">
                  <a:pos x="0" y="645"/>
                </a:cxn>
                <a:cxn ang="0">
                  <a:pos x="160" y="645"/>
                </a:cxn>
                <a:cxn ang="0">
                  <a:pos x="360" y="581"/>
                </a:cxn>
                <a:cxn ang="0">
                  <a:pos x="392" y="557"/>
                </a:cxn>
                <a:cxn ang="0">
                  <a:pos x="440" y="525"/>
                </a:cxn>
                <a:cxn ang="0">
                  <a:pos x="520" y="429"/>
                </a:cxn>
                <a:cxn ang="0">
                  <a:pos x="576" y="325"/>
                </a:cxn>
                <a:cxn ang="0">
                  <a:pos x="656" y="205"/>
                </a:cxn>
                <a:cxn ang="0">
                  <a:pos x="712" y="141"/>
                </a:cxn>
                <a:cxn ang="0">
                  <a:pos x="744" y="101"/>
                </a:cxn>
                <a:cxn ang="0">
                  <a:pos x="848" y="29"/>
                </a:cxn>
                <a:cxn ang="0">
                  <a:pos x="912" y="13"/>
                </a:cxn>
                <a:cxn ang="0">
                  <a:pos x="1128" y="29"/>
                </a:cxn>
                <a:cxn ang="0">
                  <a:pos x="1232" y="165"/>
                </a:cxn>
                <a:cxn ang="0">
                  <a:pos x="1352" y="301"/>
                </a:cxn>
                <a:cxn ang="0">
                  <a:pos x="1376" y="325"/>
                </a:cxn>
                <a:cxn ang="0">
                  <a:pos x="1592" y="397"/>
                </a:cxn>
                <a:cxn ang="0">
                  <a:pos x="1648" y="485"/>
                </a:cxn>
                <a:cxn ang="0">
                  <a:pos x="1664" y="573"/>
                </a:cxn>
                <a:cxn ang="0">
                  <a:pos x="1696" y="621"/>
                </a:cxn>
                <a:cxn ang="0">
                  <a:pos x="1712" y="669"/>
                </a:cxn>
                <a:cxn ang="0">
                  <a:pos x="1720" y="885"/>
                </a:cxn>
                <a:cxn ang="0">
                  <a:pos x="1776" y="941"/>
                </a:cxn>
                <a:cxn ang="0">
                  <a:pos x="1816" y="1013"/>
                </a:cxn>
                <a:cxn ang="0">
                  <a:pos x="1872" y="1245"/>
                </a:cxn>
                <a:cxn ang="0">
                  <a:pos x="1904" y="1301"/>
                </a:cxn>
                <a:cxn ang="0">
                  <a:pos x="1920" y="1349"/>
                </a:cxn>
                <a:cxn ang="0">
                  <a:pos x="1840" y="1565"/>
                </a:cxn>
                <a:cxn ang="0">
                  <a:pos x="1808" y="1613"/>
                </a:cxn>
                <a:cxn ang="0">
                  <a:pos x="1712" y="1661"/>
                </a:cxn>
                <a:cxn ang="0">
                  <a:pos x="1640" y="1693"/>
                </a:cxn>
                <a:cxn ang="0">
                  <a:pos x="1584" y="1741"/>
                </a:cxn>
                <a:cxn ang="0">
                  <a:pos x="1568" y="1765"/>
                </a:cxn>
                <a:cxn ang="0">
                  <a:pos x="1544" y="1781"/>
                </a:cxn>
                <a:cxn ang="0">
                  <a:pos x="1536" y="1805"/>
                </a:cxn>
                <a:cxn ang="0">
                  <a:pos x="1488" y="1901"/>
                </a:cxn>
                <a:cxn ang="0">
                  <a:pos x="1424" y="2189"/>
                </a:cxn>
                <a:cxn ang="0">
                  <a:pos x="1416" y="2213"/>
                </a:cxn>
                <a:cxn ang="0">
                  <a:pos x="1400" y="2237"/>
                </a:cxn>
                <a:cxn ang="0">
                  <a:pos x="1384" y="2285"/>
                </a:cxn>
                <a:cxn ang="0">
                  <a:pos x="1392" y="2461"/>
                </a:cxn>
              </a:cxnLst>
              <a:rect l="0" t="0" r="r" b="b"/>
              <a:pathLst>
                <a:path w="1920" h="2461">
                  <a:moveTo>
                    <a:pt x="0" y="645"/>
                  </a:moveTo>
                  <a:cubicBezTo>
                    <a:pt x="93" y="652"/>
                    <a:pt x="80" y="658"/>
                    <a:pt x="160" y="645"/>
                  </a:cubicBezTo>
                  <a:cubicBezTo>
                    <a:pt x="230" y="633"/>
                    <a:pt x="292" y="594"/>
                    <a:pt x="360" y="581"/>
                  </a:cubicBezTo>
                  <a:cubicBezTo>
                    <a:pt x="370" y="573"/>
                    <a:pt x="381" y="564"/>
                    <a:pt x="392" y="557"/>
                  </a:cubicBezTo>
                  <a:cubicBezTo>
                    <a:pt x="407" y="545"/>
                    <a:pt x="440" y="525"/>
                    <a:pt x="440" y="525"/>
                  </a:cubicBezTo>
                  <a:cubicBezTo>
                    <a:pt x="462" y="490"/>
                    <a:pt x="491" y="457"/>
                    <a:pt x="520" y="429"/>
                  </a:cubicBezTo>
                  <a:cubicBezTo>
                    <a:pt x="533" y="389"/>
                    <a:pt x="546" y="354"/>
                    <a:pt x="576" y="325"/>
                  </a:cubicBezTo>
                  <a:cubicBezTo>
                    <a:pt x="592" y="275"/>
                    <a:pt x="625" y="244"/>
                    <a:pt x="656" y="205"/>
                  </a:cubicBezTo>
                  <a:cubicBezTo>
                    <a:pt x="706" y="140"/>
                    <a:pt x="665" y="171"/>
                    <a:pt x="712" y="141"/>
                  </a:cubicBezTo>
                  <a:cubicBezTo>
                    <a:pt x="725" y="99"/>
                    <a:pt x="709" y="131"/>
                    <a:pt x="744" y="101"/>
                  </a:cubicBezTo>
                  <a:cubicBezTo>
                    <a:pt x="788" y="61"/>
                    <a:pt x="793" y="47"/>
                    <a:pt x="848" y="29"/>
                  </a:cubicBezTo>
                  <a:cubicBezTo>
                    <a:pt x="868" y="22"/>
                    <a:pt x="912" y="13"/>
                    <a:pt x="912" y="13"/>
                  </a:cubicBezTo>
                  <a:cubicBezTo>
                    <a:pt x="984" y="16"/>
                    <a:pt x="1061" y="0"/>
                    <a:pt x="1128" y="29"/>
                  </a:cubicBezTo>
                  <a:cubicBezTo>
                    <a:pt x="1184" y="53"/>
                    <a:pt x="1205" y="116"/>
                    <a:pt x="1232" y="165"/>
                  </a:cubicBezTo>
                  <a:cubicBezTo>
                    <a:pt x="1264" y="222"/>
                    <a:pt x="1302" y="259"/>
                    <a:pt x="1352" y="301"/>
                  </a:cubicBezTo>
                  <a:cubicBezTo>
                    <a:pt x="1360" y="308"/>
                    <a:pt x="1366" y="319"/>
                    <a:pt x="1376" y="325"/>
                  </a:cubicBezTo>
                  <a:cubicBezTo>
                    <a:pt x="1443" y="362"/>
                    <a:pt x="1526" y="353"/>
                    <a:pt x="1592" y="397"/>
                  </a:cubicBezTo>
                  <a:cubicBezTo>
                    <a:pt x="1605" y="436"/>
                    <a:pt x="1632" y="437"/>
                    <a:pt x="1648" y="485"/>
                  </a:cubicBezTo>
                  <a:cubicBezTo>
                    <a:pt x="1649" y="498"/>
                    <a:pt x="1652" y="551"/>
                    <a:pt x="1664" y="573"/>
                  </a:cubicBezTo>
                  <a:cubicBezTo>
                    <a:pt x="1673" y="589"/>
                    <a:pt x="1689" y="602"/>
                    <a:pt x="1696" y="621"/>
                  </a:cubicBezTo>
                  <a:cubicBezTo>
                    <a:pt x="1701" y="637"/>
                    <a:pt x="1712" y="669"/>
                    <a:pt x="1712" y="669"/>
                  </a:cubicBezTo>
                  <a:cubicBezTo>
                    <a:pt x="1714" y="741"/>
                    <a:pt x="1715" y="813"/>
                    <a:pt x="1720" y="885"/>
                  </a:cubicBezTo>
                  <a:cubicBezTo>
                    <a:pt x="1721" y="911"/>
                    <a:pt x="1776" y="941"/>
                    <a:pt x="1776" y="941"/>
                  </a:cubicBezTo>
                  <a:cubicBezTo>
                    <a:pt x="1812" y="996"/>
                    <a:pt x="1801" y="970"/>
                    <a:pt x="1816" y="1013"/>
                  </a:cubicBezTo>
                  <a:cubicBezTo>
                    <a:pt x="1822" y="1100"/>
                    <a:pt x="1829" y="1170"/>
                    <a:pt x="1872" y="1245"/>
                  </a:cubicBezTo>
                  <a:cubicBezTo>
                    <a:pt x="1882" y="1263"/>
                    <a:pt x="1895" y="1281"/>
                    <a:pt x="1904" y="1301"/>
                  </a:cubicBezTo>
                  <a:cubicBezTo>
                    <a:pt x="1910" y="1316"/>
                    <a:pt x="1920" y="1349"/>
                    <a:pt x="1920" y="1349"/>
                  </a:cubicBezTo>
                  <a:cubicBezTo>
                    <a:pt x="1909" y="1431"/>
                    <a:pt x="1886" y="1495"/>
                    <a:pt x="1840" y="1565"/>
                  </a:cubicBezTo>
                  <a:cubicBezTo>
                    <a:pt x="1829" y="1581"/>
                    <a:pt x="1826" y="1606"/>
                    <a:pt x="1808" y="1613"/>
                  </a:cubicBezTo>
                  <a:cubicBezTo>
                    <a:pt x="1773" y="1624"/>
                    <a:pt x="1744" y="1646"/>
                    <a:pt x="1712" y="1661"/>
                  </a:cubicBezTo>
                  <a:cubicBezTo>
                    <a:pt x="1670" y="1679"/>
                    <a:pt x="1669" y="1667"/>
                    <a:pt x="1640" y="1693"/>
                  </a:cubicBezTo>
                  <a:cubicBezTo>
                    <a:pt x="1572" y="1751"/>
                    <a:pt x="1639" y="1704"/>
                    <a:pt x="1584" y="1741"/>
                  </a:cubicBezTo>
                  <a:cubicBezTo>
                    <a:pt x="1578" y="1749"/>
                    <a:pt x="1574" y="1758"/>
                    <a:pt x="1568" y="1765"/>
                  </a:cubicBezTo>
                  <a:cubicBezTo>
                    <a:pt x="1561" y="1771"/>
                    <a:pt x="1550" y="1773"/>
                    <a:pt x="1544" y="1781"/>
                  </a:cubicBezTo>
                  <a:cubicBezTo>
                    <a:pt x="1538" y="1787"/>
                    <a:pt x="1539" y="1797"/>
                    <a:pt x="1536" y="1805"/>
                  </a:cubicBezTo>
                  <a:cubicBezTo>
                    <a:pt x="1519" y="1837"/>
                    <a:pt x="1499" y="1866"/>
                    <a:pt x="1488" y="1901"/>
                  </a:cubicBezTo>
                  <a:cubicBezTo>
                    <a:pt x="1483" y="1963"/>
                    <a:pt x="1487" y="2146"/>
                    <a:pt x="1424" y="2189"/>
                  </a:cubicBezTo>
                  <a:cubicBezTo>
                    <a:pt x="1421" y="2197"/>
                    <a:pt x="1419" y="2205"/>
                    <a:pt x="1416" y="2213"/>
                  </a:cubicBezTo>
                  <a:cubicBezTo>
                    <a:pt x="1411" y="2221"/>
                    <a:pt x="1403" y="2228"/>
                    <a:pt x="1400" y="2237"/>
                  </a:cubicBezTo>
                  <a:cubicBezTo>
                    <a:pt x="1393" y="2252"/>
                    <a:pt x="1384" y="2285"/>
                    <a:pt x="1384" y="2285"/>
                  </a:cubicBezTo>
                  <a:cubicBezTo>
                    <a:pt x="1394" y="2407"/>
                    <a:pt x="1392" y="2348"/>
                    <a:pt x="1392" y="2461"/>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36269" name="Freeform 45"/>
            <p:cNvSpPr>
              <a:spLocks/>
            </p:cNvSpPr>
            <p:nvPr/>
          </p:nvSpPr>
          <p:spPr bwMode="auto">
            <a:xfrm>
              <a:off x="849308" y="3721100"/>
              <a:ext cx="1981171" cy="1752600"/>
            </a:xfrm>
            <a:custGeom>
              <a:avLst/>
              <a:gdLst/>
              <a:ahLst/>
              <a:cxnLst>
                <a:cxn ang="0">
                  <a:pos x="0" y="0"/>
                </a:cxn>
                <a:cxn ang="0">
                  <a:pos x="72" y="32"/>
                </a:cxn>
                <a:cxn ang="0">
                  <a:pos x="136" y="96"/>
                </a:cxn>
                <a:cxn ang="0">
                  <a:pos x="184" y="192"/>
                </a:cxn>
                <a:cxn ang="0">
                  <a:pos x="216" y="240"/>
                </a:cxn>
                <a:cxn ang="0">
                  <a:pos x="248" y="312"/>
                </a:cxn>
                <a:cxn ang="0">
                  <a:pos x="376" y="480"/>
                </a:cxn>
                <a:cxn ang="0">
                  <a:pos x="408" y="576"/>
                </a:cxn>
                <a:cxn ang="0">
                  <a:pos x="416" y="600"/>
                </a:cxn>
                <a:cxn ang="0">
                  <a:pos x="488" y="648"/>
                </a:cxn>
                <a:cxn ang="0">
                  <a:pos x="512" y="672"/>
                </a:cxn>
                <a:cxn ang="0">
                  <a:pos x="592" y="712"/>
                </a:cxn>
                <a:cxn ang="0">
                  <a:pos x="672" y="768"/>
                </a:cxn>
                <a:cxn ang="0">
                  <a:pos x="816" y="952"/>
                </a:cxn>
                <a:cxn ang="0">
                  <a:pos x="1080" y="1104"/>
                </a:cxn>
                <a:cxn ang="0">
                  <a:pos x="1248" y="1096"/>
                </a:cxn>
              </a:cxnLst>
              <a:rect l="0" t="0" r="r" b="b"/>
              <a:pathLst>
                <a:path w="1248" h="1104">
                  <a:moveTo>
                    <a:pt x="0" y="0"/>
                  </a:moveTo>
                  <a:cubicBezTo>
                    <a:pt x="34" y="11"/>
                    <a:pt x="46" y="10"/>
                    <a:pt x="72" y="32"/>
                  </a:cubicBezTo>
                  <a:cubicBezTo>
                    <a:pt x="97" y="53"/>
                    <a:pt x="108" y="77"/>
                    <a:pt x="136" y="96"/>
                  </a:cubicBezTo>
                  <a:cubicBezTo>
                    <a:pt x="156" y="126"/>
                    <a:pt x="166" y="160"/>
                    <a:pt x="184" y="192"/>
                  </a:cubicBezTo>
                  <a:cubicBezTo>
                    <a:pt x="193" y="208"/>
                    <a:pt x="209" y="221"/>
                    <a:pt x="216" y="240"/>
                  </a:cubicBezTo>
                  <a:cubicBezTo>
                    <a:pt x="223" y="262"/>
                    <a:pt x="235" y="292"/>
                    <a:pt x="248" y="312"/>
                  </a:cubicBezTo>
                  <a:cubicBezTo>
                    <a:pt x="283" y="364"/>
                    <a:pt x="355" y="418"/>
                    <a:pt x="376" y="480"/>
                  </a:cubicBezTo>
                  <a:cubicBezTo>
                    <a:pt x="386" y="512"/>
                    <a:pt x="397" y="544"/>
                    <a:pt x="408" y="576"/>
                  </a:cubicBezTo>
                  <a:cubicBezTo>
                    <a:pt x="410" y="584"/>
                    <a:pt x="408" y="595"/>
                    <a:pt x="416" y="600"/>
                  </a:cubicBezTo>
                  <a:cubicBezTo>
                    <a:pt x="440" y="616"/>
                    <a:pt x="467" y="627"/>
                    <a:pt x="488" y="648"/>
                  </a:cubicBezTo>
                  <a:cubicBezTo>
                    <a:pt x="496" y="656"/>
                    <a:pt x="502" y="665"/>
                    <a:pt x="512" y="672"/>
                  </a:cubicBezTo>
                  <a:cubicBezTo>
                    <a:pt x="535" y="687"/>
                    <a:pt x="568" y="694"/>
                    <a:pt x="592" y="712"/>
                  </a:cubicBezTo>
                  <a:cubicBezTo>
                    <a:pt x="624" y="736"/>
                    <a:pt x="633" y="755"/>
                    <a:pt x="672" y="768"/>
                  </a:cubicBezTo>
                  <a:cubicBezTo>
                    <a:pt x="712" y="829"/>
                    <a:pt x="753" y="910"/>
                    <a:pt x="816" y="952"/>
                  </a:cubicBezTo>
                  <a:cubicBezTo>
                    <a:pt x="882" y="1052"/>
                    <a:pt x="963" y="1084"/>
                    <a:pt x="1080" y="1104"/>
                  </a:cubicBezTo>
                  <a:cubicBezTo>
                    <a:pt x="1237" y="1095"/>
                    <a:pt x="1181" y="1096"/>
                    <a:pt x="1248" y="1096"/>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36270" name="Freeform 46"/>
            <p:cNvSpPr>
              <a:spLocks/>
            </p:cNvSpPr>
            <p:nvPr/>
          </p:nvSpPr>
          <p:spPr bwMode="auto">
            <a:xfrm>
              <a:off x="2397097" y="3590925"/>
              <a:ext cx="2324066" cy="952500"/>
            </a:xfrm>
            <a:custGeom>
              <a:avLst/>
              <a:gdLst/>
              <a:ahLst/>
              <a:cxnLst>
                <a:cxn ang="0">
                  <a:pos x="0" y="472"/>
                </a:cxn>
                <a:cxn ang="0">
                  <a:pos x="240" y="416"/>
                </a:cxn>
                <a:cxn ang="0">
                  <a:pos x="312" y="392"/>
                </a:cxn>
                <a:cxn ang="0">
                  <a:pos x="408" y="336"/>
                </a:cxn>
                <a:cxn ang="0">
                  <a:pos x="480" y="264"/>
                </a:cxn>
                <a:cxn ang="0">
                  <a:pos x="528" y="184"/>
                </a:cxn>
                <a:cxn ang="0">
                  <a:pos x="552" y="136"/>
                </a:cxn>
                <a:cxn ang="0">
                  <a:pos x="656" y="72"/>
                </a:cxn>
                <a:cxn ang="0">
                  <a:pos x="760" y="0"/>
                </a:cxn>
                <a:cxn ang="0">
                  <a:pos x="888" y="24"/>
                </a:cxn>
                <a:cxn ang="0">
                  <a:pos x="960" y="112"/>
                </a:cxn>
                <a:cxn ang="0">
                  <a:pos x="1112" y="320"/>
                </a:cxn>
                <a:cxn ang="0">
                  <a:pos x="1144" y="360"/>
                </a:cxn>
                <a:cxn ang="0">
                  <a:pos x="1200" y="456"/>
                </a:cxn>
                <a:cxn ang="0">
                  <a:pos x="1320" y="536"/>
                </a:cxn>
                <a:cxn ang="0">
                  <a:pos x="1416" y="584"/>
                </a:cxn>
                <a:cxn ang="0">
                  <a:pos x="1464" y="600"/>
                </a:cxn>
              </a:cxnLst>
              <a:rect l="0" t="0" r="r" b="b"/>
              <a:pathLst>
                <a:path w="1464" h="600">
                  <a:moveTo>
                    <a:pt x="0" y="472"/>
                  </a:moveTo>
                  <a:cubicBezTo>
                    <a:pt x="77" y="446"/>
                    <a:pt x="161" y="442"/>
                    <a:pt x="240" y="416"/>
                  </a:cubicBezTo>
                  <a:cubicBezTo>
                    <a:pt x="260" y="409"/>
                    <a:pt x="293" y="404"/>
                    <a:pt x="312" y="392"/>
                  </a:cubicBezTo>
                  <a:cubicBezTo>
                    <a:pt x="343" y="370"/>
                    <a:pt x="379" y="364"/>
                    <a:pt x="408" y="336"/>
                  </a:cubicBezTo>
                  <a:cubicBezTo>
                    <a:pt x="433" y="310"/>
                    <a:pt x="450" y="283"/>
                    <a:pt x="480" y="264"/>
                  </a:cubicBezTo>
                  <a:cubicBezTo>
                    <a:pt x="493" y="236"/>
                    <a:pt x="518" y="213"/>
                    <a:pt x="528" y="184"/>
                  </a:cubicBezTo>
                  <a:cubicBezTo>
                    <a:pt x="533" y="166"/>
                    <a:pt x="537" y="148"/>
                    <a:pt x="552" y="136"/>
                  </a:cubicBezTo>
                  <a:cubicBezTo>
                    <a:pt x="583" y="108"/>
                    <a:pt x="624" y="98"/>
                    <a:pt x="656" y="72"/>
                  </a:cubicBezTo>
                  <a:cubicBezTo>
                    <a:pt x="690" y="43"/>
                    <a:pt x="716" y="14"/>
                    <a:pt x="760" y="0"/>
                  </a:cubicBezTo>
                  <a:cubicBezTo>
                    <a:pt x="807" y="5"/>
                    <a:pt x="843" y="9"/>
                    <a:pt x="888" y="24"/>
                  </a:cubicBezTo>
                  <a:cubicBezTo>
                    <a:pt x="899" y="59"/>
                    <a:pt x="936" y="81"/>
                    <a:pt x="960" y="112"/>
                  </a:cubicBezTo>
                  <a:cubicBezTo>
                    <a:pt x="1013" y="180"/>
                    <a:pt x="1037" y="270"/>
                    <a:pt x="1112" y="320"/>
                  </a:cubicBezTo>
                  <a:cubicBezTo>
                    <a:pt x="1132" y="380"/>
                    <a:pt x="1102" y="308"/>
                    <a:pt x="1144" y="360"/>
                  </a:cubicBezTo>
                  <a:cubicBezTo>
                    <a:pt x="1157" y="377"/>
                    <a:pt x="1178" y="441"/>
                    <a:pt x="1200" y="456"/>
                  </a:cubicBezTo>
                  <a:cubicBezTo>
                    <a:pt x="1241" y="483"/>
                    <a:pt x="1275" y="513"/>
                    <a:pt x="1320" y="536"/>
                  </a:cubicBezTo>
                  <a:cubicBezTo>
                    <a:pt x="1351" y="551"/>
                    <a:pt x="1384" y="569"/>
                    <a:pt x="1416" y="584"/>
                  </a:cubicBezTo>
                  <a:cubicBezTo>
                    <a:pt x="1431" y="590"/>
                    <a:pt x="1464" y="600"/>
                    <a:pt x="1464" y="600"/>
                  </a:cubicBezTo>
                </a:path>
              </a:pathLst>
            </a:custGeom>
            <a:noFill/>
            <a:ln w="76200" cap="flat" cmpd="sng">
              <a:solidFill>
                <a:srgbClr val="FF3300"/>
              </a:solidFill>
              <a:prstDash val="solid"/>
              <a:round/>
              <a:headEnd type="none" w="med" len="med"/>
              <a:tailEnd type="none" w="med" len="med"/>
            </a:ln>
            <a:effectLst>
              <a:outerShdw blurRad="63500" dist="63500" dir="3187806"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9241" name="Group 98"/>
            <p:cNvGrpSpPr>
              <a:grpSpLocks/>
            </p:cNvGrpSpPr>
            <p:nvPr/>
          </p:nvGrpSpPr>
          <p:grpSpPr bwMode="auto">
            <a:xfrm>
              <a:off x="4379913" y="2362200"/>
              <a:ext cx="4562475" cy="3070225"/>
              <a:chOff x="395" y="607"/>
              <a:chExt cx="2874" cy="1934"/>
            </a:xfrm>
          </p:grpSpPr>
          <p:pic>
            <p:nvPicPr>
              <p:cNvPr id="436323" name="Picture 99"/>
              <p:cNvPicPr>
                <a:picLocks noChangeAspect="1" noChangeArrowheads="1"/>
              </p:cNvPicPr>
              <p:nvPr/>
            </p:nvPicPr>
            <p:blipFill>
              <a:blip r:embed="rId4"/>
              <a:srcRect b="10214"/>
              <a:stretch>
                <a:fillRect/>
              </a:stretch>
            </p:blipFill>
            <p:spPr bwMode="auto">
              <a:xfrm>
                <a:off x="395" y="607"/>
                <a:ext cx="2874" cy="1934"/>
              </a:xfrm>
              <a:prstGeom prst="rect">
                <a:avLst/>
              </a:prstGeom>
              <a:noFill/>
              <a:ln w="76200">
                <a:solidFill>
                  <a:schemeClr val="accent2"/>
                </a:solidFill>
                <a:miter lim="800000"/>
                <a:headEnd/>
                <a:tailEnd/>
              </a:ln>
              <a:effectLst>
                <a:outerShdw blurRad="63500" dist="89803" dir="2700000" algn="ctr" rotWithShape="0">
                  <a:schemeClr val="bg2">
                    <a:alpha val="74997"/>
                  </a:schemeClr>
                </a:outerShdw>
              </a:effectLst>
              <a:extLst/>
            </p:spPr>
          </p:pic>
          <p:sp>
            <p:nvSpPr>
              <p:cNvPr id="436324" name="Text Box 100"/>
              <p:cNvSpPr txBox="1">
                <a:spLocks noChangeArrowheads="1"/>
              </p:cNvSpPr>
              <p:nvPr/>
            </p:nvSpPr>
            <p:spPr bwMode="auto">
              <a:xfrm>
                <a:off x="458" y="2254"/>
                <a:ext cx="1712" cy="2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dirty="0">
                    <a:solidFill>
                      <a:srgbClr val="FFEA18"/>
                    </a:solidFill>
                    <a:latin typeface="Kruti Dev 010" pitchFamily="2" charset="0"/>
                    <a:ea typeface="+mn-ea"/>
                    <a:cs typeface="+mn-cs"/>
                  </a:rPr>
                  <a:t>Ancient Philippi</a:t>
                </a:r>
              </a:p>
            </p:txBody>
          </p:sp>
        </p:grpSp>
        <p:sp>
          <p:nvSpPr>
            <p:cNvPr id="436274" name="AutoShape 50"/>
            <p:cNvSpPr>
              <a:spLocks noChangeArrowheads="1"/>
            </p:cNvSpPr>
            <p:nvPr/>
          </p:nvSpPr>
          <p:spPr bwMode="auto">
            <a:xfrm>
              <a:off x="1133466" y="1079500"/>
              <a:ext cx="571492" cy="647700"/>
            </a:xfrm>
            <a:prstGeom prst="irregularSeal2">
              <a:avLst/>
            </a:prstGeom>
            <a:solidFill>
              <a:srgbClr val="EEFF4B"/>
            </a:solidFill>
            <a:ln w="38100">
              <a:solidFill>
                <a:srgbClr val="D83104"/>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36275" name="AutoShape 51"/>
            <p:cNvSpPr>
              <a:spLocks noChangeArrowheads="1"/>
            </p:cNvSpPr>
            <p:nvPr/>
          </p:nvSpPr>
          <p:spPr bwMode="auto">
            <a:xfrm>
              <a:off x="952494" y="844550"/>
              <a:ext cx="987410" cy="1204913"/>
            </a:xfrm>
            <a:prstGeom prst="irregularSeal2">
              <a:avLst/>
            </a:prstGeom>
            <a:solidFill>
              <a:srgbClr val="EEFF4B"/>
            </a:solidFill>
            <a:ln w="38100">
              <a:solidFill>
                <a:srgbClr val="D83104"/>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36276" name="AutoShape 52"/>
            <p:cNvSpPr>
              <a:spLocks noChangeArrowheads="1"/>
            </p:cNvSpPr>
            <p:nvPr/>
          </p:nvSpPr>
          <p:spPr bwMode="auto">
            <a:xfrm rot="20091240">
              <a:off x="682623" y="798513"/>
              <a:ext cx="1520803" cy="1466850"/>
            </a:xfrm>
            <a:prstGeom prst="irregularSeal2">
              <a:avLst/>
            </a:prstGeom>
            <a:solidFill>
              <a:srgbClr val="FFFF00"/>
            </a:solidFill>
            <a:ln w="38100">
              <a:solidFill>
                <a:srgbClr val="D83104"/>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36277" name="Line 53"/>
            <p:cNvSpPr>
              <a:spLocks noChangeShapeType="1"/>
            </p:cNvSpPr>
            <p:nvPr/>
          </p:nvSpPr>
          <p:spPr bwMode="auto">
            <a:xfrm flipH="1">
              <a:off x="1609709" y="1933575"/>
              <a:ext cx="2666961" cy="2654300"/>
            </a:xfrm>
            <a:prstGeom prst="line">
              <a:avLst/>
            </a:prstGeom>
            <a:noFill/>
            <a:ln w="57150">
              <a:solidFill>
                <a:srgbClr val="FF3300"/>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36278" name="Line 54"/>
            <p:cNvSpPr>
              <a:spLocks noChangeShapeType="1"/>
            </p:cNvSpPr>
            <p:nvPr/>
          </p:nvSpPr>
          <p:spPr bwMode="auto">
            <a:xfrm>
              <a:off x="663573" y="1524000"/>
              <a:ext cx="7086495" cy="2501900"/>
            </a:xfrm>
            <a:prstGeom prst="line">
              <a:avLst/>
            </a:prstGeom>
            <a:noFill/>
            <a:ln w="57150">
              <a:solidFill>
                <a:srgbClr val="FF3300"/>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9247" name="Group 103"/>
            <p:cNvGrpSpPr>
              <a:grpSpLocks/>
            </p:cNvGrpSpPr>
            <p:nvPr/>
          </p:nvGrpSpPr>
          <p:grpSpPr bwMode="auto">
            <a:xfrm>
              <a:off x="2203450" y="3141663"/>
              <a:ext cx="812800" cy="1155700"/>
              <a:chOff x="1388" y="1979"/>
              <a:chExt cx="512" cy="728"/>
            </a:xfrm>
          </p:grpSpPr>
          <p:sp>
            <p:nvSpPr>
              <p:cNvPr id="436273" name="Oval 49"/>
              <p:cNvSpPr>
                <a:spLocks noChangeArrowheads="1"/>
              </p:cNvSpPr>
              <p:nvPr/>
            </p:nvSpPr>
            <p:spPr bwMode="auto">
              <a:xfrm>
                <a:off x="1388" y="1979"/>
                <a:ext cx="512" cy="728"/>
              </a:xfrm>
              <a:prstGeom prst="ellipse">
                <a:avLst/>
              </a:prstGeom>
              <a:noFill/>
              <a:ln w="76200">
                <a:solidFill>
                  <a:schemeClr val="tx1"/>
                </a:solidFill>
                <a:round/>
                <a:headEnd/>
                <a:tailEnd/>
              </a:ln>
              <a:effectLst>
                <a:outerShdw blurRad="63500" dist="99190" dir="2388334"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sp>
            <p:nvSpPr>
              <p:cNvPr id="436272" name="Oval 48"/>
              <p:cNvSpPr>
                <a:spLocks noChangeArrowheads="1"/>
              </p:cNvSpPr>
              <p:nvPr/>
            </p:nvSpPr>
            <p:spPr bwMode="auto">
              <a:xfrm>
                <a:off x="1481" y="2094"/>
                <a:ext cx="320" cy="512"/>
              </a:xfrm>
              <a:prstGeom prst="ellipse">
                <a:avLst/>
              </a:prstGeom>
              <a:noFill/>
              <a:ln w="76200">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sp>
          <p:nvSpPr>
            <p:cNvPr id="9248" name="Text Box 81"/>
            <p:cNvSpPr txBox="1">
              <a:spLocks noChangeArrowheads="1"/>
            </p:cNvSpPr>
            <p:nvPr/>
          </p:nvSpPr>
          <p:spPr bwMode="auto">
            <a:xfrm>
              <a:off x="8718550" y="90488"/>
              <a:ext cx="2824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9249" name="Text Box 87"/>
            <p:cNvSpPr txBox="1">
              <a:spLocks noChangeArrowheads="1"/>
            </p:cNvSpPr>
            <p:nvPr/>
          </p:nvSpPr>
          <p:spPr bwMode="auto">
            <a:xfrm>
              <a:off x="8585200" y="6459538"/>
              <a:ext cx="2728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a:solidFill>
                    <a:srgbClr val="FFFFFF"/>
                  </a:solidFill>
                  <a:latin typeface="Kruti Dev 010" charset="0"/>
                </a:rPr>
                <a:t>5</a:t>
              </a:r>
              <a:endParaRPr lang="en-US" b="0">
                <a:solidFill>
                  <a:srgbClr val="FFFFFF"/>
                </a:solidFill>
                <a:latin typeface="Kruti Dev 010" charset="0"/>
              </a:endParaRPr>
            </a:p>
          </p:txBody>
        </p:sp>
        <p:sp>
          <p:nvSpPr>
            <p:cNvPr id="436316" name="Rectangle 92"/>
            <p:cNvSpPr>
              <a:spLocks noChangeArrowheads="1"/>
            </p:cNvSpPr>
            <p:nvPr/>
          </p:nvSpPr>
          <p:spPr bwMode="auto">
            <a:xfrm>
              <a:off x="8091376" y="6524625"/>
              <a:ext cx="293683" cy="246063"/>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latin typeface="Kruti Dev 010" charset="0"/>
                </a:rPr>
                <a:t>08</a:t>
              </a:r>
            </a:p>
          </p:txBody>
        </p:sp>
        <p:grpSp>
          <p:nvGrpSpPr>
            <p:cNvPr id="9251" name="Group 84"/>
            <p:cNvGrpSpPr>
              <a:grpSpLocks/>
            </p:cNvGrpSpPr>
            <p:nvPr/>
          </p:nvGrpSpPr>
          <p:grpSpPr bwMode="auto">
            <a:xfrm>
              <a:off x="2182813" y="615950"/>
              <a:ext cx="5116512" cy="1200150"/>
              <a:chOff x="1382" y="341"/>
              <a:chExt cx="3009" cy="619"/>
            </a:xfrm>
          </p:grpSpPr>
          <p:sp>
            <p:nvSpPr>
              <p:cNvPr id="436280" name="Rectangle 56"/>
              <p:cNvSpPr>
                <a:spLocks noChangeArrowheads="1"/>
              </p:cNvSpPr>
              <p:nvPr/>
            </p:nvSpPr>
            <p:spPr bwMode="auto">
              <a:xfrm>
                <a:off x="1413" y="407"/>
                <a:ext cx="2978" cy="429"/>
              </a:xfrm>
              <a:prstGeom prst="rect">
                <a:avLst/>
              </a:prstGeom>
              <a:solidFill>
                <a:srgbClr val="0033CC"/>
              </a:solidFill>
              <a:ln w="76200">
                <a:solidFill>
                  <a:schemeClr val="accent2"/>
                </a:solidFill>
                <a:miter lim="800000"/>
                <a:headEnd/>
                <a:tailEnd/>
              </a:ln>
              <a:effectLst>
                <a:outerShdw blurRad="63500" dist="89803" dir="2700000" algn="ctr" rotWithShape="0">
                  <a:schemeClr val="bg2">
                    <a:alpha val="74998"/>
                  </a:schemeClr>
                </a:outerShdw>
              </a:effectLst>
            </p:spPr>
            <p:txBody>
              <a:bodyPr>
                <a:spAutoFit/>
              </a:bodyPr>
              <a:lstStyle/>
              <a:p>
                <a:pPr>
                  <a:defRPr/>
                </a:pPr>
                <a:endParaRPr lang="en-US" sz="2400" dirty="0">
                  <a:solidFill>
                    <a:schemeClr val="tx1"/>
                  </a:solidFill>
                  <a:latin typeface="Kruti Dev 010" pitchFamily="2" charset="0"/>
                </a:endParaRPr>
              </a:p>
              <a:p>
                <a:pPr>
                  <a:defRPr/>
                </a:pPr>
                <a:endParaRPr lang="en-US" sz="2400" dirty="0">
                  <a:solidFill>
                    <a:schemeClr val="tx1"/>
                  </a:solidFill>
                  <a:latin typeface="Kruti Dev 010" pitchFamily="2" charset="0"/>
                </a:endParaRPr>
              </a:p>
            </p:txBody>
          </p:sp>
          <p:sp>
            <p:nvSpPr>
              <p:cNvPr id="436281" name="Rectangle 57"/>
              <p:cNvSpPr>
                <a:spLocks noChangeArrowheads="1"/>
              </p:cNvSpPr>
              <p:nvPr/>
            </p:nvSpPr>
            <p:spPr bwMode="auto">
              <a:xfrm>
                <a:off x="1382" y="341"/>
                <a:ext cx="2875" cy="619"/>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defRPr/>
                </a:pPr>
                <a:r>
                  <a:rPr lang="en-US" sz="3600"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efdnqfu;k %</a:t>
                </a:r>
              </a:p>
              <a:p>
                <a:pPr>
                  <a:defRPr/>
                </a:pPr>
                <a:r>
                  <a:rPr lang="en-US" sz="3600"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fldanj dk tUe LFky</a:t>
                </a:r>
              </a:p>
            </p:txBody>
          </p:sp>
        </p:grpSp>
        <p:grpSp>
          <p:nvGrpSpPr>
            <p:cNvPr id="9252" name="Group 104"/>
            <p:cNvGrpSpPr>
              <a:grpSpLocks/>
            </p:cNvGrpSpPr>
            <p:nvPr/>
          </p:nvGrpSpPr>
          <p:grpSpPr bwMode="auto">
            <a:xfrm>
              <a:off x="2794000" y="3252788"/>
              <a:ext cx="1976438" cy="646112"/>
              <a:chOff x="4307" y="327"/>
              <a:chExt cx="1245" cy="407"/>
            </a:xfrm>
          </p:grpSpPr>
          <p:sp>
            <p:nvSpPr>
              <p:cNvPr id="436293" name="Rectangle 69"/>
              <p:cNvSpPr>
                <a:spLocks noChangeArrowheads="1"/>
              </p:cNvSpPr>
              <p:nvPr/>
            </p:nvSpPr>
            <p:spPr bwMode="auto">
              <a:xfrm>
                <a:off x="4315" y="335"/>
                <a:ext cx="1209" cy="291"/>
              </a:xfrm>
              <a:prstGeom prst="rect">
                <a:avLst/>
              </a:prstGeom>
              <a:solidFill>
                <a:srgbClr val="0033CC"/>
              </a:solidFill>
              <a:ln w="76200">
                <a:solidFill>
                  <a:schemeClr val="accent2"/>
                </a:solidFill>
                <a:miter lim="800000"/>
                <a:headEnd/>
                <a:tailEnd/>
              </a:ln>
              <a:effectLst>
                <a:outerShdw blurRad="63500" dist="89803" dir="2700000" algn="ctr" rotWithShape="0">
                  <a:schemeClr val="bg2">
                    <a:alpha val="74998"/>
                  </a:schemeClr>
                </a:outerShdw>
              </a:effectLst>
            </p:spPr>
            <p:txBody>
              <a:bodyPr>
                <a:spAutoFit/>
              </a:bodyPr>
              <a:lstStyle/>
              <a:p>
                <a:pPr algn="ctr">
                  <a:defRPr/>
                </a:pPr>
                <a:endParaRPr lang="en-US" sz="2400" dirty="0">
                  <a:solidFill>
                    <a:schemeClr val="tx1"/>
                  </a:solidFill>
                  <a:latin typeface="Kruti Dev 010" pitchFamily="2" charset="0"/>
                  <a:ea typeface="+mn-ea"/>
                  <a:cs typeface="+mn-cs"/>
                </a:endParaRPr>
              </a:p>
            </p:txBody>
          </p:sp>
          <p:sp>
            <p:nvSpPr>
              <p:cNvPr id="436294" name="Rectangle 70"/>
              <p:cNvSpPr>
                <a:spLocks noChangeArrowheads="1"/>
              </p:cNvSpPr>
              <p:nvPr/>
            </p:nvSpPr>
            <p:spPr bwMode="auto">
              <a:xfrm>
                <a:off x="4307" y="327"/>
                <a:ext cx="1245" cy="40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defRPr/>
                </a:pPr>
                <a:r>
                  <a:rPr lang="en-US" sz="3600"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mn-ea"/>
                    <a:cs typeface="+mn-cs"/>
                  </a:rPr>
                  <a:t>btjk;y</a:t>
                </a:r>
              </a:p>
            </p:txBody>
          </p:sp>
        </p:grpSp>
        <p:grpSp>
          <p:nvGrpSpPr>
            <p:cNvPr id="9253" name="Group 106"/>
            <p:cNvGrpSpPr>
              <a:grpSpLocks/>
            </p:cNvGrpSpPr>
            <p:nvPr/>
          </p:nvGrpSpPr>
          <p:grpSpPr bwMode="auto">
            <a:xfrm>
              <a:off x="2665413" y="4338638"/>
              <a:ext cx="4587875" cy="1908175"/>
              <a:chOff x="1679" y="2883"/>
              <a:chExt cx="2890" cy="1202"/>
            </a:xfrm>
          </p:grpSpPr>
          <p:sp>
            <p:nvSpPr>
              <p:cNvPr id="9263" name="Rectangle 105"/>
              <p:cNvSpPr>
                <a:spLocks noChangeArrowheads="1"/>
              </p:cNvSpPr>
              <p:nvPr/>
            </p:nvSpPr>
            <p:spPr bwMode="auto">
              <a:xfrm>
                <a:off x="1679" y="2929"/>
                <a:ext cx="2890" cy="1103"/>
              </a:xfrm>
              <a:prstGeom prst="rect">
                <a:avLst/>
              </a:prstGeom>
              <a:solidFill>
                <a:srgbClr val="0033CC"/>
              </a:solidFill>
              <a:ln w="76200">
                <a:solidFill>
                  <a:schemeClr val="accent2"/>
                </a:solidFill>
                <a:miter lim="800000"/>
                <a:headEnd/>
                <a:tailEnd/>
              </a:ln>
            </p:spPr>
            <p:txBody>
              <a:bodyPr wrap="none" anchor="ctr"/>
              <a:lstStyle/>
              <a:p>
                <a:endParaRPr lang="en-US">
                  <a:latin typeface="Kruti Dev 010" charset="0"/>
                </a:endParaRPr>
              </a:p>
            </p:txBody>
          </p:sp>
          <p:sp>
            <p:nvSpPr>
              <p:cNvPr id="436288" name="Text Box 64"/>
              <p:cNvSpPr txBox="1">
                <a:spLocks noChangeArrowheads="1"/>
              </p:cNvSpPr>
              <p:nvPr/>
            </p:nvSpPr>
            <p:spPr bwMode="auto">
              <a:xfrm>
                <a:off x="1733" y="2883"/>
                <a:ext cx="2769" cy="1202"/>
              </a:xfrm>
              <a:prstGeom prst="rect">
                <a:avLst/>
              </a:prstGeom>
              <a:noFill/>
              <a:ln w="76200">
                <a:noFill/>
                <a:miter lim="800000"/>
                <a:headEnd/>
                <a:tailEnd/>
              </a:ln>
              <a:effectLst>
                <a:outerShdw blurRad="63500" dist="99190" dir="3011666" algn="ctr" rotWithShape="0">
                  <a:schemeClr val="bg2">
                    <a:alpha val="74998"/>
                  </a:schemeClr>
                </a:outerShdw>
              </a:effectLst>
            </p:spPr>
            <p:txBody>
              <a:bodyPr>
                <a:spAutoFit/>
              </a:bodyPr>
              <a:lstStyle/>
              <a:p>
                <a:pPr algn="ctr">
                  <a:spcBef>
                    <a:spcPts val="0"/>
                  </a:spcBef>
                  <a:defRPr/>
                </a:pPr>
                <a:r>
                  <a:rPr lang="en-US" altLang="ja-JP" sz="3600"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^^;wukuh lH;rk**</a:t>
                </a:r>
              </a:p>
              <a:p>
                <a:pPr algn="ctr">
                  <a:spcBef>
                    <a:spcPts val="0"/>
                  </a:spcBef>
                  <a:defRPr/>
                </a:pPr>
                <a:r>
                  <a:rPr lang="en-US" sz="3600"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;wukuh jhfr&amp;fjokt</a:t>
                </a:r>
              </a:p>
              <a:p>
                <a:pPr algn="ctr">
                  <a:spcBef>
                    <a:spcPts val="1200"/>
                  </a:spcBef>
                  <a:defRPr/>
                </a:pPr>
                <a:r>
                  <a:rPr lang="en-US" sz="3600" dirty="0">
                    <a:ln>
                      <a:solidFill>
                        <a:schemeClr val="tx1"/>
                      </a:solidFill>
                    </a:ln>
                    <a:solidFill>
                      <a:schemeClr val="tx1"/>
                    </a:solidFill>
                    <a:effectLst>
                      <a:outerShdw blurRad="38100" dist="38100" dir="2700000" algn="tl">
                        <a:srgbClr val="000000">
                          <a:alpha val="43137"/>
                        </a:srgbClr>
                      </a:outerShdw>
                    </a:effectLst>
                    <a:latin typeface="Kruti Dev 010" pitchFamily="2" charset="0"/>
                    <a:ea typeface="ＭＳ Ｐゴシック" pitchFamily="-84" charset="-128"/>
                    <a:cs typeface="+mn-cs"/>
                  </a:rPr>
                  <a:t>^^;wukuh rkSj rjhds**</a:t>
                </a:r>
              </a:p>
            </p:txBody>
          </p:sp>
        </p:grpSp>
        <p:sp>
          <p:nvSpPr>
            <p:cNvPr id="436326" name="Oval 102"/>
            <p:cNvSpPr>
              <a:spLocks noChangeArrowheads="1"/>
            </p:cNvSpPr>
            <p:nvPr/>
          </p:nvSpPr>
          <p:spPr bwMode="auto">
            <a:xfrm>
              <a:off x="2854291" y="5440363"/>
              <a:ext cx="4078228" cy="846137"/>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latin typeface="Kruti Dev 010" pitchFamily="2" charset="0"/>
                <a:ea typeface="+mn-ea"/>
                <a:cs typeface="+mn-cs"/>
              </a:endParaRPr>
            </a:p>
          </p:txBody>
        </p:sp>
        <p:grpSp>
          <p:nvGrpSpPr>
            <p:cNvPr id="9255" name="Group 56"/>
            <p:cNvGrpSpPr>
              <a:grpSpLocks/>
            </p:cNvGrpSpPr>
            <p:nvPr/>
          </p:nvGrpSpPr>
          <p:grpSpPr bwMode="auto">
            <a:xfrm>
              <a:off x="7931150" y="3414713"/>
              <a:ext cx="984250" cy="565150"/>
              <a:chOff x="7931150" y="3414713"/>
              <a:chExt cx="984250" cy="565150"/>
            </a:xfrm>
          </p:grpSpPr>
          <p:sp>
            <p:nvSpPr>
              <p:cNvPr id="9256" name="AutoShape 39"/>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p:spPr>
            <p:txBody>
              <a:bodyPr wrap="none" anchor="ctr"/>
              <a:lstStyle/>
              <a:p>
                <a:endParaRPr lang="en-US">
                  <a:latin typeface="Kruti Dev 010" charset="0"/>
                </a:endParaRPr>
              </a:p>
            </p:txBody>
          </p:sp>
          <p:sp>
            <p:nvSpPr>
              <p:cNvPr id="9257" name="Rectangle 40"/>
              <p:cNvSpPr>
                <a:spLocks noChangeArrowheads="1"/>
              </p:cNvSpPr>
              <p:nvPr/>
            </p:nvSpPr>
            <p:spPr bwMode="auto">
              <a:xfrm>
                <a:off x="7962900" y="3584575"/>
                <a:ext cx="952500" cy="395288"/>
              </a:xfrm>
              <a:prstGeom prst="rect">
                <a:avLst/>
              </a:prstGeom>
              <a:solidFill>
                <a:srgbClr val="FFFF00"/>
              </a:solidFill>
              <a:ln w="38100">
                <a:solidFill>
                  <a:srgbClr val="000000"/>
                </a:solidFill>
                <a:miter lim="800000"/>
                <a:headEnd/>
                <a:tailEnd/>
              </a:ln>
            </p:spPr>
            <p:txBody>
              <a:bodyPr wrap="none" anchor="ctr"/>
              <a:lstStyle/>
              <a:p>
                <a:endParaRPr lang="en-US">
                  <a:latin typeface="Kruti Dev 010" charset="0"/>
                </a:endParaRPr>
              </a:p>
            </p:txBody>
          </p:sp>
          <p:sp>
            <p:nvSpPr>
              <p:cNvPr id="9258" name="AutoShape 41"/>
              <p:cNvSpPr>
                <a:spLocks noChangeArrowheads="1"/>
              </p:cNvSpPr>
              <p:nvPr/>
            </p:nvSpPr>
            <p:spPr bwMode="auto">
              <a:xfrm>
                <a:off x="7983538" y="3478213"/>
                <a:ext cx="692150" cy="35877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latin typeface="Kruti Dev 010" charset="0"/>
                </a:endParaRPr>
              </a:p>
            </p:txBody>
          </p:sp>
          <p:sp>
            <p:nvSpPr>
              <p:cNvPr id="9259" name="Line 42"/>
              <p:cNvSpPr>
                <a:spLocks noChangeShapeType="1"/>
              </p:cNvSpPr>
              <p:nvPr/>
            </p:nvSpPr>
            <p:spPr bwMode="auto">
              <a:xfrm>
                <a:off x="8005763" y="37401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60" name="Line 43"/>
              <p:cNvSpPr>
                <a:spLocks noChangeShapeType="1"/>
              </p:cNvSpPr>
              <p:nvPr/>
            </p:nvSpPr>
            <p:spPr bwMode="auto">
              <a:xfrm>
                <a:off x="8005763" y="3892550"/>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61" name="Rectangle 44"/>
              <p:cNvSpPr>
                <a:spLocks noChangeArrowheads="1"/>
              </p:cNvSpPr>
              <p:nvPr/>
            </p:nvSpPr>
            <p:spPr bwMode="auto">
              <a:xfrm>
                <a:off x="7931150" y="3568700"/>
                <a:ext cx="96981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fladnj ;wukuh</a:t>
                </a:r>
              </a:p>
            </p:txBody>
          </p:sp>
          <p:sp>
            <p:nvSpPr>
              <p:cNvPr id="9262" name="Rectangle 45"/>
              <p:cNvSpPr>
                <a:spLocks noChangeArrowheads="1"/>
              </p:cNvSpPr>
              <p:nvPr/>
            </p:nvSpPr>
            <p:spPr bwMode="auto">
              <a:xfrm>
                <a:off x="7970838" y="3414713"/>
                <a:ext cx="692496"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Kruti Dev 010" charset="0"/>
                  </a:rPr>
                  <a:t>'kkafrdky</a:t>
                </a:r>
              </a:p>
            </p:txBody>
          </p:sp>
        </p:grpSp>
      </p:grpSp>
      <p:sp>
        <p:nvSpPr>
          <p:cNvPr id="9219" name="Text Box 23"/>
          <p:cNvSpPr txBox="1">
            <a:spLocks noChangeArrowheads="1"/>
          </p:cNvSpPr>
          <p:nvPr/>
        </p:nvSpPr>
        <p:spPr bwMode="auto">
          <a:xfrm>
            <a:off x="6445250" y="6127750"/>
            <a:ext cx="23352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lnSpc>
                <a:spcPct val="115000"/>
              </a:lnSpc>
              <a:spcAft>
                <a:spcPts val="1000"/>
              </a:spcAft>
            </a:pPr>
            <a:r>
              <a:rPr lang="hi-in" sz="1800">
                <a:solidFill>
                  <a:schemeClr val="tx1"/>
                </a:solidFill>
                <a:latin typeface="Kruti Dev 010" charset="0"/>
              </a:rPr>
              <a:t>सहायक पुस्तक</a:t>
            </a:r>
            <a:r>
              <a:rPr lang="hi-in" sz="1800">
                <a:latin typeface="Kruti Dev 010" charset="0"/>
                <a:ea typeface="Calibri" charset="0"/>
                <a:cs typeface="Mangal" charset="0"/>
              </a:rPr>
              <a:t> </a:t>
            </a:r>
            <a:r>
              <a:rPr lang="hi-in" sz="1800">
                <a:solidFill>
                  <a:schemeClr val="tx1"/>
                </a:solidFill>
                <a:latin typeface="Kruti Dev 010" charset="0"/>
                <a:ea typeface="Calibri" charset="0"/>
                <a:cs typeface="Mangal" charset="0"/>
              </a:rPr>
              <a:t>३८</a:t>
            </a:r>
            <a:r>
              <a:rPr lang="en-US" sz="1800">
                <a:solidFill>
                  <a:schemeClr val="tx1"/>
                </a:solidFill>
                <a:latin typeface="Kruti Dev 010" charset="0"/>
                <a:ea typeface="Calibri" charset="0"/>
                <a:cs typeface="Times New Roman" charset="0"/>
              </a:rPr>
              <a:t>−</a:t>
            </a:r>
            <a:r>
              <a:rPr lang="hi-in" sz="1800">
                <a:solidFill>
                  <a:schemeClr val="tx1"/>
                </a:solidFill>
                <a:latin typeface="Kruti Dev 010" charset="0"/>
                <a:ea typeface="Calibri" charset="0"/>
                <a:cs typeface="Mangal" charset="0"/>
              </a:rPr>
              <a:t>३९</a:t>
            </a:r>
            <a:endParaRPr lang="en-US" sz="1800">
              <a:solidFill>
                <a:schemeClr val="tx1"/>
              </a:solidFill>
              <a:latin typeface="Kruti Dev 010" charset="0"/>
              <a:ea typeface="Calibri" charset="0"/>
              <a:cs typeface="Times New Roman" charset="0"/>
            </a:endParaRPr>
          </a:p>
          <a:p>
            <a:pPr algn="ctr">
              <a:spcBef>
                <a:spcPct val="50000"/>
              </a:spcBef>
            </a:pPr>
            <a:endParaRPr lang="en-US" sz="1800">
              <a:solidFill>
                <a:schemeClr val="tx1"/>
              </a:solidFill>
              <a:latin typeface="Kruti Dev 010"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Alexandria\Alexandria bay to east.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D:\3 Judah and the South\Dead Sea\Masada\Masada sr\Masada siege ramp from west, 50-35tb sr.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Ostia\Ostia theater from top.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Palatine Hill\Palatine Hill from northeast.jpg"/>
</p:tagLst>
</file>

<file path=ppt/tags/tag13.xml><?xml version="1.0" encoding="utf-8"?>
<p:tagLst xmlns:a="http://schemas.openxmlformats.org/drawingml/2006/main" xmlns:r="http://schemas.openxmlformats.org/officeDocument/2006/relationships" xmlns:p="http://schemas.openxmlformats.org/presentationml/2006/main">
  <p:tag name="PHOTO" val="TRUE"/>
  <p:tag name="FILENAME" val="E:\0Todd Sites\0 Adds\8 Greece Rome\Rome Krewson\sr\Rome Arch of Titus at night, wk 03080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0 Adds\8 Greece Rome Krewson\Rome\sr\Pompei street with elevated stepping stones, wk 031001.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Forum\Temple of the Divus Romulus.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Forum\Forum with Temples of Saturn and Vespasian.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Forum\Forum Arch of Severus, Temple of Saturn.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8 Greece Rome Krewson\Rome\sr\Forum Arch of Severus, Arch of Titus in distance, wk 0309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 Adds\2 Jerus\051401 Pools of Bethesda\sr\Pools of Bethesda excavations from east, tb n051401 sr.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7 Turkey sr\Ephesus\Ephesus theater with Appian Way, tb n010500.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7 Turkey sr\Ephesus\Appian Way from Ephesus theater, tb n010500.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12200</TotalTime>
  <Pages>52</Pages>
  <Words>4323</Words>
  <Application>Microsoft Macintosh PowerPoint</Application>
  <PresentationFormat>On-screen Show (4:3)</PresentationFormat>
  <Paragraphs>875</Paragraphs>
  <Slides>36</Slides>
  <Notes>36</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36</vt:i4>
      </vt:variant>
    </vt:vector>
  </HeadingPairs>
  <TitlesOfParts>
    <vt:vector size="52" baseType="lpstr">
      <vt:lpstr>Comic Sans MS</vt:lpstr>
      <vt:lpstr>ＭＳ Ｐゴシック</vt:lpstr>
      <vt:lpstr>Arial</vt:lpstr>
      <vt:lpstr>Times</vt:lpstr>
      <vt:lpstr>Monotype Sorts</vt:lpstr>
      <vt:lpstr>Geneva</vt:lpstr>
      <vt:lpstr>Kruti Dev 010</vt:lpstr>
      <vt:lpstr>Calibri</vt:lpstr>
      <vt:lpstr>Mangal</vt:lpstr>
      <vt:lpstr>Times New Roman</vt:lpstr>
      <vt:lpstr>Kruti Dev 050 </vt:lpstr>
      <vt:lpstr>Helvetica</vt:lpstr>
      <vt:lpstr>Matura MT Script Capitals</vt:lpstr>
      <vt:lpstr>untitled 3</vt:lpstr>
      <vt:lpstr>1_untitled 2</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Bible…Basically link at BibleStudyDownloads.org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keywords/>
  <dc:description/>
  <cp:lastModifiedBy>Rick Griffith</cp:lastModifiedBy>
  <cp:revision>615</cp:revision>
  <cp:lastPrinted>2003-05-28T21:54:29Z</cp:lastPrinted>
  <dcterms:created xsi:type="dcterms:W3CDTF">2010-04-16T05:37:55Z</dcterms:created>
  <dcterms:modified xsi:type="dcterms:W3CDTF">2016-12-24T01:33:12Z</dcterms:modified>
</cp:coreProperties>
</file>